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Puddles and the </a:t>
            </a:r>
            <a:br>
              <a:rPr lang="en-GB" dirty="0" smtClean="0"/>
            </a:br>
            <a:r>
              <a:rPr lang="en-GB" dirty="0" smtClean="0"/>
              <a:t>Happy Easter Day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/>
              <a:t>Click the jigsaw to reveal the different parts of the Easter service scene inside the church.</a:t>
            </a:r>
          </a:p>
          <a:p>
            <a:endParaRPr lang="en-GB" dirty="0" smtClean="0"/>
          </a:p>
          <a:p>
            <a:r>
              <a:rPr lang="en-GB" dirty="0" smtClean="0"/>
              <a:t>Click here to start</a:t>
            </a:r>
            <a:endParaRPr lang="en-GB" dirty="0"/>
          </a:p>
        </p:txBody>
      </p:sp>
      <p:pic>
        <p:nvPicPr>
          <p:cNvPr id="7" name="Picture 6" descr="BAP Pud Harvest GREEN LEAF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957" y="457200"/>
            <a:ext cx="1240756" cy="1804737"/>
          </a:xfrm>
          <a:prstGeom prst="rect">
            <a:avLst/>
          </a:prstGeom>
        </p:spPr>
      </p:pic>
      <p:pic>
        <p:nvPicPr>
          <p:cNvPr id="12" name="Picture 11" descr="BAP Pud Harvest PUDD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057400"/>
            <a:ext cx="1666716" cy="1807393"/>
          </a:xfrm>
          <a:prstGeom prst="rect">
            <a:avLst/>
          </a:prstGeom>
        </p:spPr>
      </p:pic>
      <p:pic>
        <p:nvPicPr>
          <p:cNvPr id="9" name="Picture 8" descr="BAP Easter cro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762000"/>
            <a:ext cx="1984248" cy="2580069"/>
          </a:xfrm>
          <a:prstGeom prst="rect">
            <a:avLst/>
          </a:prstGeom>
        </p:spPr>
      </p:pic>
      <p:pic>
        <p:nvPicPr>
          <p:cNvPr id="11" name="Picture 10" descr="BAP Easter Vicar Whi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267200"/>
            <a:ext cx="1445394" cy="2423160"/>
          </a:xfrm>
          <a:prstGeom prst="rect">
            <a:avLst/>
          </a:prstGeom>
        </p:spPr>
      </p:pic>
      <p:pic>
        <p:nvPicPr>
          <p:cNvPr id="13" name="Picture 12" descr="BAP Easter Shee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4648200"/>
            <a:ext cx="1868598" cy="166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BAP Pud Harvest PUZZLE SCE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4801" y="-152400"/>
            <a:ext cx="9448801" cy="7010400"/>
          </a:xfrm>
        </p:spPr>
      </p:pic>
      <p:sp useBgFill="1">
        <p:nvSpPr>
          <p:cNvPr id="5" name="Freeform 6"/>
          <p:cNvSpPr txBox="1">
            <a:spLocks/>
          </p:cNvSpPr>
          <p:nvPr/>
        </p:nvSpPr>
        <p:spPr bwMode="auto">
          <a:xfrm>
            <a:off x="-304800" y="-152400"/>
            <a:ext cx="3429000" cy="2286000"/>
          </a:xfrm>
          <a:custGeom>
            <a:avLst/>
            <a:gdLst>
              <a:gd name="T0" fmla="*/ 739302 w 423"/>
              <a:gd name="T1" fmla="*/ 2228063 h 395"/>
              <a:gd name="T2" fmla="*/ 616085 w 423"/>
              <a:gd name="T3" fmla="*/ 2011689 h 395"/>
              <a:gd name="T4" fmla="*/ 1013118 w 423"/>
              <a:gd name="T5" fmla="*/ 1994146 h 395"/>
              <a:gd name="T6" fmla="*/ 1129489 w 423"/>
              <a:gd name="T7" fmla="*/ 2111104 h 395"/>
              <a:gd name="T8" fmla="*/ 1019963 w 423"/>
              <a:gd name="T9" fmla="*/ 2233911 h 395"/>
              <a:gd name="T10" fmla="*/ 1095262 w 423"/>
              <a:gd name="T11" fmla="*/ 2292390 h 395"/>
              <a:gd name="T12" fmla="*/ 2416423 w 423"/>
              <a:gd name="T13" fmla="*/ 2309934 h 395"/>
              <a:gd name="T14" fmla="*/ 2409577 w 423"/>
              <a:gd name="T15" fmla="*/ 1672509 h 395"/>
              <a:gd name="T16" fmla="*/ 2614939 w 423"/>
              <a:gd name="T17" fmla="*/ 1719293 h 395"/>
              <a:gd name="T18" fmla="*/ 2799765 w 423"/>
              <a:gd name="T19" fmla="*/ 1590638 h 395"/>
              <a:gd name="T20" fmla="*/ 2847682 w 423"/>
              <a:gd name="T21" fmla="*/ 1345025 h 395"/>
              <a:gd name="T22" fmla="*/ 2649166 w 423"/>
              <a:gd name="T23" fmla="*/ 1374265 h 395"/>
              <a:gd name="T24" fmla="*/ 2436959 w 423"/>
              <a:gd name="T25" fmla="*/ 1315785 h 395"/>
              <a:gd name="T26" fmla="*/ 2430113 w 423"/>
              <a:gd name="T27" fmla="*/ 900582 h 395"/>
              <a:gd name="T28" fmla="*/ 2402732 w 423"/>
              <a:gd name="T29" fmla="*/ 0 h 395"/>
              <a:gd name="T30" fmla="*/ 0 w 423"/>
              <a:gd name="T31" fmla="*/ 0 h 395"/>
              <a:gd name="T32" fmla="*/ 0 w 423"/>
              <a:gd name="T33" fmla="*/ 2280694 h 395"/>
              <a:gd name="T34" fmla="*/ 739302 w 423"/>
              <a:gd name="T35" fmla="*/ 2228063 h 3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 smtClean="0"/>
              <a:t>     The Reverend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 smtClean="0"/>
              <a:t>     Freddie Fisher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6" name="Freeform 8"/>
          <p:cNvSpPr>
            <a:spLocks/>
          </p:cNvSpPr>
          <p:nvPr/>
        </p:nvSpPr>
        <p:spPr bwMode="auto">
          <a:xfrm>
            <a:off x="2514600" y="-152400"/>
            <a:ext cx="2971800" cy="2514600"/>
          </a:xfrm>
          <a:custGeom>
            <a:avLst/>
            <a:gdLst>
              <a:gd name="T0" fmla="*/ 90331 w 377"/>
              <a:gd name="T1" fmla="*/ 900351 h 451"/>
              <a:gd name="T2" fmla="*/ 97280 w 377"/>
              <a:gd name="T3" fmla="*/ 1315447 h 451"/>
              <a:gd name="T4" fmla="*/ 312686 w 377"/>
              <a:gd name="T5" fmla="*/ 1373912 h 451"/>
              <a:gd name="T6" fmla="*/ 514194 w 377"/>
              <a:gd name="T7" fmla="*/ 1344679 h 451"/>
              <a:gd name="T8" fmla="*/ 465554 w 377"/>
              <a:gd name="T9" fmla="*/ 1590230 h 451"/>
              <a:gd name="T10" fmla="*/ 277943 w 377"/>
              <a:gd name="T11" fmla="*/ 1718851 h 451"/>
              <a:gd name="T12" fmla="*/ 69486 w 377"/>
              <a:gd name="T13" fmla="*/ 1672080 h 451"/>
              <a:gd name="T14" fmla="*/ 76434 w 377"/>
              <a:gd name="T15" fmla="*/ 2309341 h 451"/>
              <a:gd name="T16" fmla="*/ 792137 w 377"/>
              <a:gd name="T17" fmla="*/ 2321034 h 451"/>
              <a:gd name="T18" fmla="*/ 951954 w 377"/>
              <a:gd name="T19" fmla="*/ 2397037 h 451"/>
              <a:gd name="T20" fmla="*/ 896366 w 377"/>
              <a:gd name="T21" fmla="*/ 2549045 h 451"/>
              <a:gd name="T22" fmla="*/ 1236846 w 377"/>
              <a:gd name="T23" fmla="*/ 2589970 h 451"/>
              <a:gd name="T24" fmla="*/ 1250743 w 377"/>
              <a:gd name="T25" fmla="*/ 2373652 h 451"/>
              <a:gd name="T26" fmla="*/ 1556480 w 377"/>
              <a:gd name="T27" fmla="*/ 2262569 h 451"/>
              <a:gd name="T28" fmla="*/ 2522331 w 377"/>
              <a:gd name="T29" fmla="*/ 2297648 h 451"/>
              <a:gd name="T30" fmla="*/ 2557074 w 377"/>
              <a:gd name="T31" fmla="*/ 1210212 h 451"/>
              <a:gd name="T32" fmla="*/ 2432000 w 377"/>
              <a:gd name="T33" fmla="*/ 1081590 h 451"/>
              <a:gd name="T34" fmla="*/ 2209645 w 377"/>
              <a:gd name="T35" fmla="*/ 1023126 h 451"/>
              <a:gd name="T36" fmla="*/ 2397257 w 377"/>
              <a:gd name="T37" fmla="*/ 742497 h 451"/>
              <a:gd name="T38" fmla="*/ 2550125 w 377"/>
              <a:gd name="T39" fmla="*/ 508640 h 451"/>
              <a:gd name="T40" fmla="*/ 2459794 w 377"/>
              <a:gd name="T41" fmla="*/ 0 h 451"/>
              <a:gd name="T42" fmla="*/ 62537 w 377"/>
              <a:gd name="T43" fmla="*/ 0 h 451"/>
              <a:gd name="T44" fmla="*/ 90331 w 377"/>
              <a:gd name="T45" fmla="*/ 900351 h 4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hymn</a:t>
            </a:r>
          </a:p>
          <a:p>
            <a:pPr algn="ctr"/>
            <a:r>
              <a:rPr lang="en-GB" sz="2800" dirty="0" smtClean="0"/>
              <a:t>board</a:t>
            </a:r>
            <a:endParaRPr lang="en-GB" sz="2800" dirty="0"/>
          </a:p>
        </p:txBody>
      </p:sp>
      <p:sp useBgFill="1">
        <p:nvSpPr>
          <p:cNvPr id="7" name="Freeform 7"/>
          <p:cNvSpPr>
            <a:spLocks/>
          </p:cNvSpPr>
          <p:nvPr/>
        </p:nvSpPr>
        <p:spPr bwMode="auto">
          <a:xfrm>
            <a:off x="4953000" y="-152400"/>
            <a:ext cx="2590800" cy="2438400"/>
          </a:xfrm>
          <a:custGeom>
            <a:avLst/>
            <a:gdLst>
              <a:gd name="T0" fmla="*/ 364003 w 409"/>
              <a:gd name="T1" fmla="*/ 508506 h 449"/>
              <a:gd name="T2" fmla="*/ 221002 w 409"/>
              <a:gd name="T3" fmla="*/ 742303 h 449"/>
              <a:gd name="T4" fmla="*/ 45500 w 409"/>
              <a:gd name="T5" fmla="*/ 1022858 h 449"/>
              <a:gd name="T6" fmla="*/ 253502 w 409"/>
              <a:gd name="T7" fmla="*/ 1081307 h 449"/>
              <a:gd name="T8" fmla="*/ 370503 w 409"/>
              <a:gd name="T9" fmla="*/ 1209895 h 449"/>
              <a:gd name="T10" fmla="*/ 338003 w 409"/>
              <a:gd name="T11" fmla="*/ 2297046 h 449"/>
              <a:gd name="T12" fmla="*/ 994509 w 409"/>
              <a:gd name="T13" fmla="*/ 2337961 h 449"/>
              <a:gd name="T14" fmla="*/ 949009 w 409"/>
              <a:gd name="T15" fmla="*/ 2489928 h 449"/>
              <a:gd name="T16" fmla="*/ 1131010 w 409"/>
              <a:gd name="T17" fmla="*/ 2600981 h 449"/>
              <a:gd name="T18" fmla="*/ 1449513 w 409"/>
              <a:gd name="T19" fmla="*/ 2548377 h 449"/>
              <a:gd name="T20" fmla="*/ 1287012 w 409"/>
              <a:gd name="T21" fmla="*/ 2326271 h 449"/>
              <a:gd name="T22" fmla="*/ 2639024 w 409"/>
              <a:gd name="T23" fmla="*/ 2279512 h 449"/>
              <a:gd name="T24" fmla="*/ 2600023 w 409"/>
              <a:gd name="T25" fmla="*/ 1671642 h 449"/>
              <a:gd name="T26" fmla="*/ 2418022 w 409"/>
              <a:gd name="T27" fmla="*/ 1513830 h 449"/>
              <a:gd name="T28" fmla="*/ 2379021 w 409"/>
              <a:gd name="T29" fmla="*/ 1157291 h 449"/>
              <a:gd name="T30" fmla="*/ 2522023 w 409"/>
              <a:gd name="T31" fmla="*/ 1233274 h 449"/>
              <a:gd name="T32" fmla="*/ 2600023 w 409"/>
              <a:gd name="T33" fmla="*/ 1274189 h 449"/>
              <a:gd name="T34" fmla="*/ 2606524 w 409"/>
              <a:gd name="T35" fmla="*/ 333159 h 449"/>
              <a:gd name="T36" fmla="*/ 2593523 w 409"/>
              <a:gd name="T37" fmla="*/ 0 h 449"/>
              <a:gd name="T38" fmla="*/ 279503 w 409"/>
              <a:gd name="T39" fmla="*/ 0 h 449"/>
              <a:gd name="T40" fmla="*/ 364003 w 409"/>
              <a:gd name="T41" fmla="*/ 508506 h 4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       children</a:t>
            </a:r>
            <a:endParaRPr lang="en-GB" sz="2800" dirty="0"/>
          </a:p>
        </p:txBody>
      </p:sp>
      <p:sp useBgFill="1">
        <p:nvSpPr>
          <p:cNvPr id="8" name="Freeform 9"/>
          <p:cNvSpPr>
            <a:spLocks/>
          </p:cNvSpPr>
          <p:nvPr/>
        </p:nvSpPr>
        <p:spPr bwMode="auto">
          <a:xfrm>
            <a:off x="7086600" y="-152400"/>
            <a:ext cx="2362200" cy="2209800"/>
          </a:xfrm>
          <a:custGeom>
            <a:avLst/>
            <a:gdLst>
              <a:gd name="T0" fmla="*/ 359164 w 413"/>
              <a:gd name="T1" fmla="*/ 333203 h 396"/>
              <a:gd name="T2" fmla="*/ 353077 w 413"/>
              <a:gd name="T3" fmla="*/ 1274356 h 396"/>
              <a:gd name="T4" fmla="*/ 280026 w 413"/>
              <a:gd name="T5" fmla="*/ 1233436 h 396"/>
              <a:gd name="T6" fmla="*/ 146101 w 413"/>
              <a:gd name="T7" fmla="*/ 1157443 h 396"/>
              <a:gd name="T8" fmla="*/ 182626 w 413"/>
              <a:gd name="T9" fmla="*/ 1514028 h 396"/>
              <a:gd name="T10" fmla="*/ 353077 w 413"/>
              <a:gd name="T11" fmla="*/ 1671861 h 396"/>
              <a:gd name="T12" fmla="*/ 389602 w 413"/>
              <a:gd name="T13" fmla="*/ 2279811 h 396"/>
              <a:gd name="T14" fmla="*/ 980092 w 413"/>
              <a:gd name="T15" fmla="*/ 2285657 h 396"/>
              <a:gd name="T16" fmla="*/ 1211419 w 413"/>
              <a:gd name="T17" fmla="*/ 2121978 h 396"/>
              <a:gd name="T18" fmla="*/ 1047055 w 413"/>
              <a:gd name="T19" fmla="*/ 1964145 h 396"/>
              <a:gd name="T20" fmla="*/ 1345344 w 413"/>
              <a:gd name="T21" fmla="*/ 1905688 h 396"/>
              <a:gd name="T22" fmla="*/ 1497532 w 413"/>
              <a:gd name="T23" fmla="*/ 2063521 h 396"/>
              <a:gd name="T24" fmla="*/ 1607108 w 413"/>
              <a:gd name="T25" fmla="*/ 2250583 h 396"/>
              <a:gd name="T26" fmla="*/ 2514150 w 413"/>
              <a:gd name="T27" fmla="*/ 2209663 h 396"/>
              <a:gd name="T28" fmla="*/ 2514150 w 413"/>
              <a:gd name="T29" fmla="*/ 0 h 396"/>
              <a:gd name="T30" fmla="*/ 346989 w 413"/>
              <a:gd name="T31" fmla="*/ 0 h 396"/>
              <a:gd name="T32" fmla="*/ 359164 w 413"/>
              <a:gd name="T33" fmla="*/ 333203 h 3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        children</a:t>
            </a:r>
            <a:endParaRPr lang="en-GB" sz="2800" dirty="0"/>
          </a:p>
        </p:txBody>
      </p:sp>
      <p:sp useBgFill="1">
        <p:nvSpPr>
          <p:cNvPr id="9" name="Freeform 17"/>
          <p:cNvSpPr>
            <a:spLocks/>
          </p:cNvSpPr>
          <p:nvPr/>
        </p:nvSpPr>
        <p:spPr bwMode="auto">
          <a:xfrm>
            <a:off x="-304800" y="1752600"/>
            <a:ext cx="3203575" cy="2946400"/>
          </a:xfrm>
          <a:custGeom>
            <a:avLst/>
            <a:gdLst>
              <a:gd name="T0" fmla="*/ 785642 w 376"/>
              <a:gd name="T1" fmla="*/ 2653934 h 504"/>
              <a:gd name="T2" fmla="*/ 740191 w 376"/>
              <a:gd name="T3" fmla="*/ 2805921 h 504"/>
              <a:gd name="T4" fmla="*/ 921993 w 376"/>
              <a:gd name="T5" fmla="*/ 2922834 h 504"/>
              <a:gd name="T6" fmla="*/ 1240145 w 376"/>
              <a:gd name="T7" fmla="*/ 2864378 h 504"/>
              <a:gd name="T8" fmla="*/ 1077823 w 376"/>
              <a:gd name="T9" fmla="*/ 2648088 h 504"/>
              <a:gd name="T10" fmla="*/ 2291996 w 376"/>
              <a:gd name="T11" fmla="*/ 2671471 h 504"/>
              <a:gd name="T12" fmla="*/ 2324461 w 376"/>
              <a:gd name="T13" fmla="*/ 2221354 h 504"/>
              <a:gd name="T14" fmla="*/ 2207588 w 376"/>
              <a:gd name="T15" fmla="*/ 2273965 h 504"/>
              <a:gd name="T16" fmla="*/ 2058251 w 376"/>
              <a:gd name="T17" fmla="*/ 2303193 h 504"/>
              <a:gd name="T18" fmla="*/ 2019294 w 376"/>
              <a:gd name="T19" fmla="*/ 2016756 h 504"/>
              <a:gd name="T20" fmla="*/ 2207588 w 376"/>
              <a:gd name="T21" fmla="*/ 1993373 h 504"/>
              <a:gd name="T22" fmla="*/ 2317968 w 376"/>
              <a:gd name="T23" fmla="*/ 1940762 h 504"/>
              <a:gd name="T24" fmla="*/ 2285503 w 376"/>
              <a:gd name="T25" fmla="*/ 1438034 h 504"/>
              <a:gd name="T26" fmla="*/ 2291996 w 376"/>
              <a:gd name="T27" fmla="*/ 391660 h 504"/>
              <a:gd name="T28" fmla="*/ 1038865 w 376"/>
              <a:gd name="T29" fmla="*/ 374123 h 504"/>
              <a:gd name="T30" fmla="*/ 967443 w 376"/>
              <a:gd name="T31" fmla="*/ 315666 h 504"/>
              <a:gd name="T32" fmla="*/ 1071330 w 376"/>
              <a:gd name="T33" fmla="*/ 192907 h 504"/>
              <a:gd name="T34" fmla="*/ 960950 w 376"/>
              <a:gd name="T35" fmla="*/ 75994 h 504"/>
              <a:gd name="T36" fmla="*/ 584362 w 376"/>
              <a:gd name="T37" fmla="*/ 93531 h 504"/>
              <a:gd name="T38" fmla="*/ 701234 w 376"/>
              <a:gd name="T39" fmla="*/ 309820 h 504"/>
              <a:gd name="T40" fmla="*/ 0 w 376"/>
              <a:gd name="T41" fmla="*/ 362431 h 504"/>
              <a:gd name="T42" fmla="*/ 0 w 376"/>
              <a:gd name="T43" fmla="*/ 2671471 h 504"/>
              <a:gd name="T44" fmla="*/ 785642 w 376"/>
              <a:gd name="T45" fmla="*/ 2653934 h 5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          </a:t>
            </a:r>
            <a:r>
              <a:rPr lang="en-GB" sz="2800" dirty="0" smtClean="0"/>
              <a:t>pulpit</a:t>
            </a:r>
            <a:endParaRPr lang="en-GB" sz="2800" dirty="0"/>
          </a:p>
        </p:txBody>
      </p:sp>
      <p:sp useBgFill="1">
        <p:nvSpPr>
          <p:cNvPr id="10" name="Freeform 11"/>
          <p:cNvSpPr>
            <a:spLocks/>
          </p:cNvSpPr>
          <p:nvPr/>
        </p:nvSpPr>
        <p:spPr bwMode="auto">
          <a:xfrm>
            <a:off x="2286000" y="1905000"/>
            <a:ext cx="3376612" cy="2895600"/>
          </a:xfrm>
          <a:custGeom>
            <a:avLst/>
            <a:gdLst>
              <a:gd name="T0" fmla="*/ 2813913 w 468"/>
              <a:gd name="T1" fmla="*/ 1743014 h 469"/>
              <a:gd name="T2" fmla="*/ 2905595 w 468"/>
              <a:gd name="T3" fmla="*/ 1743014 h 469"/>
              <a:gd name="T4" fmla="*/ 3018433 w 468"/>
              <a:gd name="T5" fmla="*/ 1842448 h 469"/>
              <a:gd name="T6" fmla="*/ 3215901 w 468"/>
              <a:gd name="T7" fmla="*/ 1661128 h 469"/>
              <a:gd name="T8" fmla="*/ 3251163 w 468"/>
              <a:gd name="T9" fmla="*/ 1444713 h 469"/>
              <a:gd name="T10" fmla="*/ 3011381 w 468"/>
              <a:gd name="T11" fmla="*/ 1491505 h 469"/>
              <a:gd name="T12" fmla="*/ 2842123 w 468"/>
              <a:gd name="T13" fmla="*/ 1368675 h 469"/>
              <a:gd name="T14" fmla="*/ 2870333 w 468"/>
              <a:gd name="T15" fmla="*/ 941696 h 469"/>
              <a:gd name="T16" fmla="*/ 2856228 w 468"/>
              <a:gd name="T17" fmla="*/ 64339 h 469"/>
              <a:gd name="T18" fmla="*/ 1875942 w 468"/>
              <a:gd name="T19" fmla="*/ 29245 h 469"/>
              <a:gd name="T20" fmla="*/ 1565636 w 468"/>
              <a:gd name="T21" fmla="*/ 140377 h 469"/>
              <a:gd name="T22" fmla="*/ 1551531 w 468"/>
              <a:gd name="T23" fmla="*/ 356791 h 469"/>
              <a:gd name="T24" fmla="*/ 1205963 w 468"/>
              <a:gd name="T25" fmla="*/ 315848 h 469"/>
              <a:gd name="T26" fmla="*/ 1262382 w 468"/>
              <a:gd name="T27" fmla="*/ 163773 h 469"/>
              <a:gd name="T28" fmla="*/ 1100177 w 468"/>
              <a:gd name="T29" fmla="*/ 87736 h 469"/>
              <a:gd name="T30" fmla="*/ 373778 w 468"/>
              <a:gd name="T31" fmla="*/ 76038 h 469"/>
              <a:gd name="T32" fmla="*/ 366726 w 468"/>
              <a:gd name="T33" fmla="*/ 1123016 h 469"/>
              <a:gd name="T34" fmla="*/ 401988 w 468"/>
              <a:gd name="T35" fmla="*/ 1626033 h 469"/>
              <a:gd name="T36" fmla="*/ 282097 w 468"/>
              <a:gd name="T37" fmla="*/ 1678675 h 469"/>
              <a:gd name="T38" fmla="*/ 77577 w 468"/>
              <a:gd name="T39" fmla="*/ 1702071 h 469"/>
              <a:gd name="T40" fmla="*/ 119891 w 468"/>
              <a:gd name="T41" fmla="*/ 1988674 h 469"/>
              <a:gd name="T42" fmla="*/ 282097 w 468"/>
              <a:gd name="T43" fmla="*/ 1959429 h 469"/>
              <a:gd name="T44" fmla="*/ 409040 w 468"/>
              <a:gd name="T45" fmla="*/ 1906787 h 469"/>
              <a:gd name="T46" fmla="*/ 373778 w 468"/>
              <a:gd name="T47" fmla="*/ 2357163 h 469"/>
              <a:gd name="T48" fmla="*/ 1304697 w 468"/>
              <a:gd name="T49" fmla="*/ 2327918 h 469"/>
              <a:gd name="T50" fmla="*/ 1713737 w 468"/>
              <a:gd name="T51" fmla="*/ 2503389 h 469"/>
              <a:gd name="T52" fmla="*/ 1819523 w 468"/>
              <a:gd name="T53" fmla="*/ 2719804 h 469"/>
              <a:gd name="T54" fmla="*/ 2158039 w 468"/>
              <a:gd name="T55" fmla="*/ 2579427 h 469"/>
              <a:gd name="T56" fmla="*/ 2016991 w 468"/>
              <a:gd name="T57" fmla="*/ 2444899 h 469"/>
              <a:gd name="T58" fmla="*/ 2348454 w 468"/>
              <a:gd name="T59" fmla="*/ 2322069 h 469"/>
              <a:gd name="T60" fmla="*/ 2863280 w 468"/>
              <a:gd name="T61" fmla="*/ 2327918 h 469"/>
              <a:gd name="T62" fmla="*/ 2813913 w 468"/>
              <a:gd name="T63" fmla="*/ 1743014 h 4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   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          </a:t>
            </a:r>
            <a:r>
              <a:rPr lang="en-GB" sz="2800" dirty="0" smtClean="0"/>
              <a:t>railings</a:t>
            </a:r>
            <a:endParaRPr lang="en-GB" sz="2800" dirty="0"/>
          </a:p>
        </p:txBody>
      </p:sp>
      <p:sp useBgFill="1">
        <p:nvSpPr>
          <p:cNvPr id="11" name="Freeform 10"/>
          <p:cNvSpPr>
            <a:spLocks/>
          </p:cNvSpPr>
          <p:nvPr/>
        </p:nvSpPr>
        <p:spPr bwMode="auto">
          <a:xfrm>
            <a:off x="5105400" y="1892300"/>
            <a:ext cx="2741613" cy="2527300"/>
          </a:xfrm>
          <a:custGeom>
            <a:avLst/>
            <a:gdLst>
              <a:gd name="T0" fmla="*/ 1019756 w 422"/>
              <a:gd name="T1" fmla="*/ 99417 h 406"/>
              <a:gd name="T2" fmla="*/ 1182137 w 422"/>
              <a:gd name="T3" fmla="*/ 321642 h 406"/>
              <a:gd name="T4" fmla="*/ 863870 w 422"/>
              <a:gd name="T5" fmla="*/ 374275 h 406"/>
              <a:gd name="T6" fmla="*/ 682002 w 422"/>
              <a:gd name="T7" fmla="*/ 263162 h 406"/>
              <a:gd name="T8" fmla="*/ 727469 w 422"/>
              <a:gd name="T9" fmla="*/ 111113 h 406"/>
              <a:gd name="T10" fmla="*/ 71448 w 422"/>
              <a:gd name="T11" fmla="*/ 70177 h 406"/>
              <a:gd name="T12" fmla="*/ 84438 w 422"/>
              <a:gd name="T13" fmla="*/ 947383 h 406"/>
              <a:gd name="T14" fmla="*/ 58457 w 422"/>
              <a:gd name="T15" fmla="*/ 1374290 h 406"/>
              <a:gd name="T16" fmla="*/ 214344 w 422"/>
              <a:gd name="T17" fmla="*/ 1497099 h 406"/>
              <a:gd name="T18" fmla="*/ 435182 w 422"/>
              <a:gd name="T19" fmla="*/ 1450314 h 406"/>
              <a:gd name="T20" fmla="*/ 402706 w 422"/>
              <a:gd name="T21" fmla="*/ 1666692 h 406"/>
              <a:gd name="T22" fmla="*/ 220839 w 422"/>
              <a:gd name="T23" fmla="*/ 1847981 h 406"/>
              <a:gd name="T24" fmla="*/ 116915 w 422"/>
              <a:gd name="T25" fmla="*/ 1748565 h 406"/>
              <a:gd name="T26" fmla="*/ 32476 w 422"/>
              <a:gd name="T27" fmla="*/ 1748565 h 406"/>
              <a:gd name="T28" fmla="*/ 77943 w 422"/>
              <a:gd name="T29" fmla="*/ 2333369 h 406"/>
              <a:gd name="T30" fmla="*/ 552097 w 422"/>
              <a:gd name="T31" fmla="*/ 2292432 h 406"/>
              <a:gd name="T32" fmla="*/ 941813 w 422"/>
              <a:gd name="T33" fmla="*/ 2152079 h 406"/>
              <a:gd name="T34" fmla="*/ 948308 w 422"/>
              <a:gd name="T35" fmla="*/ 1970790 h 406"/>
              <a:gd name="T36" fmla="*/ 1305547 w 422"/>
              <a:gd name="T37" fmla="*/ 1953246 h 406"/>
              <a:gd name="T38" fmla="*/ 1286062 w 422"/>
              <a:gd name="T39" fmla="*/ 2128687 h 406"/>
              <a:gd name="T40" fmla="*/ 1636806 w 422"/>
              <a:gd name="T41" fmla="*/ 2292432 h 406"/>
              <a:gd name="T42" fmla="*/ 2357780 w 422"/>
              <a:gd name="T43" fmla="*/ 2345065 h 406"/>
              <a:gd name="T44" fmla="*/ 2364275 w 422"/>
              <a:gd name="T45" fmla="*/ 1438618 h 406"/>
              <a:gd name="T46" fmla="*/ 2494180 w 422"/>
              <a:gd name="T47" fmla="*/ 1163760 h 406"/>
              <a:gd name="T48" fmla="*/ 2708524 w 422"/>
              <a:gd name="T49" fmla="*/ 1146216 h 406"/>
              <a:gd name="T50" fmla="*/ 2650066 w 422"/>
              <a:gd name="T51" fmla="*/ 918143 h 406"/>
              <a:gd name="T52" fmla="*/ 2416237 w 422"/>
              <a:gd name="T53" fmla="*/ 929839 h 406"/>
              <a:gd name="T54" fmla="*/ 2383761 w 422"/>
              <a:gd name="T55" fmla="*/ 731005 h 406"/>
              <a:gd name="T56" fmla="*/ 2370770 w 422"/>
              <a:gd name="T57" fmla="*/ 52632 h 406"/>
              <a:gd name="T58" fmla="*/ 1019756 w 422"/>
              <a:gd name="T59" fmla="*/ 99417 h 4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2800" dirty="0" smtClean="0"/>
              <a:t>     Easter</a:t>
            </a:r>
          </a:p>
          <a:p>
            <a:r>
              <a:rPr lang="en-GB" sz="2800" dirty="0" smtClean="0"/>
              <a:t>      garden </a:t>
            </a:r>
            <a:endParaRPr lang="en-GB" sz="2800" dirty="0"/>
          </a:p>
        </p:txBody>
      </p:sp>
      <p:sp useBgFill="1">
        <p:nvSpPr>
          <p:cNvPr id="12" name="Freeform 14"/>
          <p:cNvSpPr>
            <a:spLocks/>
          </p:cNvSpPr>
          <p:nvPr/>
        </p:nvSpPr>
        <p:spPr bwMode="auto">
          <a:xfrm>
            <a:off x="7086600" y="1600200"/>
            <a:ext cx="2362200" cy="2971800"/>
          </a:xfrm>
          <a:custGeom>
            <a:avLst/>
            <a:gdLst>
              <a:gd name="T0" fmla="*/ 1441110 w 371"/>
              <a:gd name="T1" fmla="*/ 379864 h 516"/>
              <a:gd name="T2" fmla="*/ 1324264 w 371"/>
              <a:gd name="T3" fmla="*/ 192854 h 516"/>
              <a:gd name="T4" fmla="*/ 1161976 w 371"/>
              <a:gd name="T5" fmla="*/ 35064 h 516"/>
              <a:gd name="T6" fmla="*/ 843893 w 371"/>
              <a:gd name="T7" fmla="*/ 93505 h 516"/>
              <a:gd name="T8" fmla="*/ 1019164 w 371"/>
              <a:gd name="T9" fmla="*/ 251295 h 516"/>
              <a:gd name="T10" fmla="*/ 772487 w 371"/>
              <a:gd name="T11" fmla="*/ 414929 h 516"/>
              <a:gd name="T12" fmla="*/ 142813 w 371"/>
              <a:gd name="T13" fmla="*/ 409085 h 516"/>
              <a:gd name="T14" fmla="*/ 155796 w 371"/>
              <a:gd name="T15" fmla="*/ 1086997 h 516"/>
              <a:gd name="T16" fmla="*/ 188253 w 371"/>
              <a:gd name="T17" fmla="*/ 1285695 h 516"/>
              <a:gd name="T18" fmla="*/ 421947 w 371"/>
              <a:gd name="T19" fmla="*/ 1274007 h 516"/>
              <a:gd name="T20" fmla="*/ 480370 w 371"/>
              <a:gd name="T21" fmla="*/ 1501925 h 516"/>
              <a:gd name="T22" fmla="*/ 266151 w 371"/>
              <a:gd name="T23" fmla="*/ 1519458 h 516"/>
              <a:gd name="T24" fmla="*/ 136321 w 371"/>
              <a:gd name="T25" fmla="*/ 1794129 h 516"/>
              <a:gd name="T26" fmla="*/ 129830 w 371"/>
              <a:gd name="T27" fmla="*/ 2699959 h 516"/>
              <a:gd name="T28" fmla="*/ 772487 w 371"/>
              <a:gd name="T29" fmla="*/ 2723336 h 516"/>
              <a:gd name="T30" fmla="*/ 720555 w 371"/>
              <a:gd name="T31" fmla="*/ 2881125 h 516"/>
              <a:gd name="T32" fmla="*/ 908808 w 371"/>
              <a:gd name="T33" fmla="*/ 2992163 h 516"/>
              <a:gd name="T34" fmla="*/ 1226891 w 371"/>
              <a:gd name="T35" fmla="*/ 2939566 h 516"/>
              <a:gd name="T36" fmla="*/ 1058113 w 371"/>
              <a:gd name="T37" fmla="*/ 2717492 h 516"/>
              <a:gd name="T38" fmla="*/ 2408342 w 371"/>
              <a:gd name="T39" fmla="*/ 2758400 h 516"/>
              <a:gd name="T40" fmla="*/ 2408342 w 371"/>
              <a:gd name="T41" fmla="*/ 338956 h 516"/>
              <a:gd name="T42" fmla="*/ 1441110 w 371"/>
              <a:gd name="T43" fmla="*/ 379864 h 5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          </a:t>
            </a:r>
            <a:r>
              <a:rPr lang="en-GB" sz="2800" dirty="0" smtClean="0"/>
              <a:t>Easter</a:t>
            </a:r>
          </a:p>
          <a:p>
            <a:r>
              <a:rPr lang="en-GB" sz="2800" dirty="0" smtClean="0"/>
              <a:t>          garden </a:t>
            </a:r>
            <a:endParaRPr lang="en-GB" sz="2800" dirty="0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-304800" y="4267200"/>
            <a:ext cx="3411538" cy="2590800"/>
          </a:xfrm>
          <a:custGeom>
            <a:avLst/>
            <a:gdLst>
              <a:gd name="T0" fmla="*/ 2403436 w 408"/>
              <a:gd name="T1" fmla="*/ 1379498 h 410"/>
              <a:gd name="T2" fmla="*/ 2630788 w 408"/>
              <a:gd name="T3" fmla="*/ 1128149 h 410"/>
              <a:gd name="T4" fmla="*/ 2487881 w 408"/>
              <a:gd name="T5" fmla="*/ 917717 h 410"/>
              <a:gd name="T6" fmla="*/ 2357965 w 408"/>
              <a:gd name="T7" fmla="*/ 1075541 h 410"/>
              <a:gd name="T8" fmla="*/ 2221554 w 408"/>
              <a:gd name="T9" fmla="*/ 830037 h 410"/>
              <a:gd name="T10" fmla="*/ 2293008 w 408"/>
              <a:gd name="T11" fmla="*/ 128597 h 410"/>
              <a:gd name="T12" fmla="*/ 1078298 w 408"/>
              <a:gd name="T13" fmla="*/ 105216 h 410"/>
              <a:gd name="T14" fmla="*/ 1240692 w 408"/>
              <a:gd name="T15" fmla="*/ 321493 h 410"/>
              <a:gd name="T16" fmla="*/ 922400 w 408"/>
              <a:gd name="T17" fmla="*/ 379947 h 410"/>
              <a:gd name="T18" fmla="*/ 740518 w 408"/>
              <a:gd name="T19" fmla="*/ 263040 h 410"/>
              <a:gd name="T20" fmla="*/ 785988 w 408"/>
              <a:gd name="T21" fmla="*/ 111061 h 410"/>
              <a:gd name="T22" fmla="*/ 0 w 408"/>
              <a:gd name="T23" fmla="*/ 128597 h 410"/>
              <a:gd name="T24" fmla="*/ 0 w 408"/>
              <a:gd name="T25" fmla="*/ 2396586 h 410"/>
              <a:gd name="T26" fmla="*/ 2299503 w 408"/>
              <a:gd name="T27" fmla="*/ 2396586 h 410"/>
              <a:gd name="T28" fmla="*/ 2215058 w 408"/>
              <a:gd name="T29" fmla="*/ 1543168 h 410"/>
              <a:gd name="T30" fmla="*/ 2403436 w 408"/>
              <a:gd name="T31" fmla="*/ 1379498 h 4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    </a:t>
            </a:r>
            <a:r>
              <a:rPr lang="en-GB" sz="2800" dirty="0" smtClean="0"/>
              <a:t>pews and</a:t>
            </a:r>
          </a:p>
          <a:p>
            <a:r>
              <a:rPr lang="en-GB" sz="2800" dirty="0" smtClean="0"/>
              <a:t>    congregation</a:t>
            </a:r>
            <a:endParaRPr lang="en-GB" sz="2800" dirty="0"/>
          </a:p>
        </p:txBody>
      </p:sp>
      <p:sp useBgFill="1">
        <p:nvSpPr>
          <p:cNvPr id="14" name="Freeform 15"/>
          <p:cNvSpPr>
            <a:spLocks/>
          </p:cNvSpPr>
          <p:nvPr/>
        </p:nvSpPr>
        <p:spPr bwMode="auto">
          <a:xfrm>
            <a:off x="2590800" y="4267200"/>
            <a:ext cx="2665412" cy="2590800"/>
          </a:xfrm>
          <a:custGeom>
            <a:avLst/>
            <a:gdLst>
              <a:gd name="T0" fmla="*/ 2565093 w 377"/>
              <a:gd name="T1" fmla="*/ 2073638 h 401"/>
              <a:gd name="T2" fmla="*/ 2600425 w 377"/>
              <a:gd name="T3" fmla="*/ 1569764 h 401"/>
              <a:gd name="T4" fmla="*/ 2473230 w 377"/>
              <a:gd name="T5" fmla="*/ 1602063 h 401"/>
              <a:gd name="T6" fmla="*/ 2268305 w 377"/>
              <a:gd name="T7" fmla="*/ 1666663 h 401"/>
              <a:gd name="T8" fmla="*/ 2197641 w 377"/>
              <a:gd name="T9" fmla="*/ 1421185 h 401"/>
              <a:gd name="T10" fmla="*/ 2360168 w 377"/>
              <a:gd name="T11" fmla="*/ 1317826 h 401"/>
              <a:gd name="T12" fmla="*/ 2515628 w 377"/>
              <a:gd name="T13" fmla="*/ 1246767 h 401"/>
              <a:gd name="T14" fmla="*/ 2600425 w 377"/>
              <a:gd name="T15" fmla="*/ 781652 h 401"/>
              <a:gd name="T16" fmla="*/ 2593358 w 377"/>
              <a:gd name="T17" fmla="*/ 51679 h 401"/>
              <a:gd name="T18" fmla="*/ 2077513 w 377"/>
              <a:gd name="T19" fmla="*/ 45220 h 401"/>
              <a:gd name="T20" fmla="*/ 1745394 w 377"/>
              <a:gd name="T21" fmla="*/ 180878 h 401"/>
              <a:gd name="T22" fmla="*/ 1886721 w 377"/>
              <a:gd name="T23" fmla="*/ 329457 h 401"/>
              <a:gd name="T24" fmla="*/ 1547535 w 377"/>
              <a:gd name="T25" fmla="*/ 484495 h 401"/>
              <a:gd name="T26" fmla="*/ 1441540 w 377"/>
              <a:gd name="T27" fmla="*/ 245477 h 401"/>
              <a:gd name="T28" fmla="*/ 1031690 w 377"/>
              <a:gd name="T29" fmla="*/ 51679 h 401"/>
              <a:gd name="T30" fmla="*/ 98929 w 377"/>
              <a:gd name="T31" fmla="*/ 83979 h 401"/>
              <a:gd name="T32" fmla="*/ 21199 w 377"/>
              <a:gd name="T33" fmla="*/ 859171 h 401"/>
              <a:gd name="T34" fmla="*/ 169593 w 377"/>
              <a:gd name="T35" fmla="*/ 1130488 h 401"/>
              <a:gd name="T36" fmla="*/ 310920 w 377"/>
              <a:gd name="T37" fmla="*/ 956070 h 401"/>
              <a:gd name="T38" fmla="*/ 466381 w 377"/>
              <a:gd name="T39" fmla="*/ 1188628 h 401"/>
              <a:gd name="T40" fmla="*/ 219058 w 377"/>
              <a:gd name="T41" fmla="*/ 1466405 h 401"/>
              <a:gd name="T42" fmla="*/ 14133 w 377"/>
              <a:gd name="T43" fmla="*/ 1647283 h 401"/>
              <a:gd name="T44" fmla="*/ 105996 w 377"/>
              <a:gd name="T45" fmla="*/ 2590433 h 401"/>
              <a:gd name="T46" fmla="*/ 2628690 w 377"/>
              <a:gd name="T47" fmla="*/ 2590433 h 401"/>
              <a:gd name="T48" fmla="*/ 2565093 w 377"/>
              <a:gd name="T49" fmla="*/ 2073638 h 40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sz="2800" dirty="0" smtClean="0"/>
              <a:t>       </a:t>
            </a:r>
          </a:p>
          <a:p>
            <a:r>
              <a:rPr lang="en-GB" sz="2800" dirty="0" smtClean="0"/>
              <a:t>       pews and</a:t>
            </a:r>
          </a:p>
          <a:p>
            <a:r>
              <a:rPr lang="en-GB" sz="2800" dirty="0" smtClean="0"/>
              <a:t>    congregation</a:t>
            </a:r>
            <a:endParaRPr lang="en-GB" sz="2800" dirty="0"/>
          </a:p>
        </p:txBody>
      </p:sp>
      <p:sp useBgFill="1">
        <p:nvSpPr>
          <p:cNvPr id="15" name="Freeform 13"/>
          <p:cNvSpPr>
            <a:spLocks/>
          </p:cNvSpPr>
          <p:nvPr/>
        </p:nvSpPr>
        <p:spPr bwMode="auto">
          <a:xfrm>
            <a:off x="4800600" y="3886200"/>
            <a:ext cx="3013075" cy="2971800"/>
          </a:xfrm>
          <a:custGeom>
            <a:avLst/>
            <a:gdLst>
              <a:gd name="T0" fmla="*/ 2656011 w 464"/>
              <a:gd name="T1" fmla="*/ 2426221 h 463"/>
              <a:gd name="T2" fmla="*/ 2753419 w 464"/>
              <a:gd name="T3" fmla="*/ 2118130 h 463"/>
              <a:gd name="T4" fmla="*/ 2902779 w 464"/>
              <a:gd name="T5" fmla="*/ 2163060 h 463"/>
              <a:gd name="T6" fmla="*/ 3013176 w 464"/>
              <a:gd name="T7" fmla="*/ 1944828 h 463"/>
              <a:gd name="T8" fmla="*/ 2915767 w 464"/>
              <a:gd name="T9" fmla="*/ 1681667 h 463"/>
              <a:gd name="T10" fmla="*/ 2766407 w 464"/>
              <a:gd name="T11" fmla="*/ 1854968 h 463"/>
              <a:gd name="T12" fmla="*/ 2656011 w 464"/>
              <a:gd name="T13" fmla="*/ 1328645 h 463"/>
              <a:gd name="T14" fmla="*/ 2656011 w 464"/>
              <a:gd name="T15" fmla="*/ 462137 h 463"/>
              <a:gd name="T16" fmla="*/ 1935186 w 464"/>
              <a:gd name="T17" fmla="*/ 404370 h 463"/>
              <a:gd name="T18" fmla="*/ 1584515 w 464"/>
              <a:gd name="T19" fmla="*/ 224650 h 463"/>
              <a:gd name="T20" fmla="*/ 1603997 w 464"/>
              <a:gd name="T21" fmla="*/ 32093 h 463"/>
              <a:gd name="T22" fmla="*/ 1246831 w 464"/>
              <a:gd name="T23" fmla="*/ 51349 h 463"/>
              <a:gd name="T24" fmla="*/ 1240338 w 464"/>
              <a:gd name="T25" fmla="*/ 250324 h 463"/>
              <a:gd name="T26" fmla="*/ 850703 w 464"/>
              <a:gd name="T27" fmla="*/ 404370 h 463"/>
              <a:gd name="T28" fmla="*/ 376647 w 464"/>
              <a:gd name="T29" fmla="*/ 449300 h 463"/>
              <a:gd name="T30" fmla="*/ 383141 w 464"/>
              <a:gd name="T31" fmla="*/ 1174599 h 463"/>
              <a:gd name="T32" fmla="*/ 305214 w 464"/>
              <a:gd name="T33" fmla="*/ 1636737 h 463"/>
              <a:gd name="T34" fmla="*/ 162348 w 464"/>
              <a:gd name="T35" fmla="*/ 1707341 h 463"/>
              <a:gd name="T36" fmla="*/ 12988 w 464"/>
              <a:gd name="T37" fmla="*/ 1810038 h 463"/>
              <a:gd name="T38" fmla="*/ 77927 w 464"/>
              <a:gd name="T39" fmla="*/ 2053944 h 463"/>
              <a:gd name="T40" fmla="*/ 266250 w 464"/>
              <a:gd name="T41" fmla="*/ 1989758 h 463"/>
              <a:gd name="T42" fmla="*/ 383141 w 464"/>
              <a:gd name="T43" fmla="*/ 1957665 h 463"/>
              <a:gd name="T44" fmla="*/ 350671 w 464"/>
              <a:gd name="T45" fmla="*/ 2458314 h 463"/>
              <a:gd name="T46" fmla="*/ 409117 w 464"/>
              <a:gd name="T47" fmla="*/ 2971800 h 463"/>
              <a:gd name="T48" fmla="*/ 2662505 w 464"/>
              <a:gd name="T49" fmla="*/ 2971800 h 463"/>
              <a:gd name="T50" fmla="*/ 2656011 w 464"/>
              <a:gd name="T51" fmla="*/ 2426221 h 4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2800" dirty="0" smtClean="0"/>
              <a:t>         children</a:t>
            </a:r>
            <a:endParaRPr lang="en-GB" sz="2800" dirty="0"/>
          </a:p>
        </p:txBody>
      </p:sp>
      <p:sp useBgFill="1">
        <p:nvSpPr>
          <p:cNvPr id="17" name="Freeform 12"/>
          <p:cNvSpPr>
            <a:spLocks/>
          </p:cNvSpPr>
          <p:nvPr/>
        </p:nvSpPr>
        <p:spPr bwMode="auto">
          <a:xfrm>
            <a:off x="7086600" y="4114800"/>
            <a:ext cx="2362200" cy="2743200"/>
          </a:xfrm>
          <a:custGeom>
            <a:avLst/>
            <a:gdLst>
              <a:gd name="T0" fmla="*/ 986675 w 360"/>
              <a:gd name="T1" fmla="*/ 128597 h 410"/>
              <a:gd name="T2" fmla="*/ 1155448 w 360"/>
              <a:gd name="T3" fmla="*/ 350720 h 410"/>
              <a:gd name="T4" fmla="*/ 837375 w 360"/>
              <a:gd name="T5" fmla="*/ 403328 h 410"/>
              <a:gd name="T6" fmla="*/ 649128 w 360"/>
              <a:gd name="T7" fmla="*/ 292267 h 410"/>
              <a:gd name="T8" fmla="*/ 701058 w 360"/>
              <a:gd name="T9" fmla="*/ 134443 h 410"/>
              <a:gd name="T10" fmla="*/ 58422 w 360"/>
              <a:gd name="T11" fmla="*/ 111061 h 410"/>
              <a:gd name="T12" fmla="*/ 58422 w 360"/>
              <a:gd name="T13" fmla="*/ 900181 h 410"/>
              <a:gd name="T14" fmla="*/ 168773 w 360"/>
              <a:gd name="T15" fmla="*/ 1379498 h 410"/>
              <a:gd name="T16" fmla="*/ 318073 w 360"/>
              <a:gd name="T17" fmla="*/ 1221674 h 410"/>
              <a:gd name="T18" fmla="*/ 415442 w 360"/>
              <a:gd name="T19" fmla="*/ 1461333 h 410"/>
              <a:gd name="T20" fmla="*/ 305090 w 360"/>
              <a:gd name="T21" fmla="*/ 1660074 h 410"/>
              <a:gd name="T22" fmla="*/ 155791 w 360"/>
              <a:gd name="T23" fmla="*/ 1619157 h 410"/>
              <a:gd name="T24" fmla="*/ 58422 w 360"/>
              <a:gd name="T25" fmla="*/ 1899733 h 410"/>
              <a:gd name="T26" fmla="*/ 64913 w 360"/>
              <a:gd name="T27" fmla="*/ 2396586 h 410"/>
              <a:gd name="T28" fmla="*/ 2336861 w 360"/>
              <a:gd name="T29" fmla="*/ 2396586 h 410"/>
              <a:gd name="T30" fmla="*/ 2336861 w 360"/>
              <a:gd name="T31" fmla="*/ 169515 h 410"/>
              <a:gd name="T32" fmla="*/ 986675 w 360"/>
              <a:gd name="T33" fmla="*/ 128597 h 4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r>
              <a:rPr lang="en-GB" dirty="0" smtClean="0">
                <a:latin typeface="Batang" pitchFamily="18" charset="-127"/>
                <a:ea typeface="Batang" pitchFamily="18" charset="-127"/>
              </a:rPr>
              <a:t>    </a:t>
            </a:r>
          </a:p>
          <a:p>
            <a:endParaRPr lang="en-GB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GB" dirty="0" smtClean="0">
                <a:latin typeface="Batang" pitchFamily="18" charset="-127"/>
                <a:ea typeface="Batang" pitchFamily="18" charset="-127"/>
              </a:rPr>
              <a:t>      </a:t>
            </a:r>
          </a:p>
          <a:p>
            <a:r>
              <a:rPr lang="en-GB" dirty="0" smtClean="0">
                <a:latin typeface="Batang" pitchFamily="18" charset="-127"/>
                <a:ea typeface="Batang" pitchFamily="18" charset="-127"/>
              </a:rPr>
              <a:t>       </a:t>
            </a:r>
          </a:p>
          <a:p>
            <a:r>
              <a:rPr lang="en-GB" dirty="0" smtClean="0">
                <a:latin typeface="Batang" pitchFamily="18" charset="-127"/>
                <a:ea typeface="Batang" pitchFamily="18" charset="-127"/>
              </a:rPr>
              <a:t>        </a:t>
            </a:r>
            <a:r>
              <a:rPr lang="en-GB" sz="2800" dirty="0" smtClean="0">
                <a:latin typeface="Calibri" pitchFamily="34" charset="0"/>
                <a:ea typeface="Batang" pitchFamily="18" charset="-127"/>
              </a:rPr>
              <a:t>Puddles            </a:t>
            </a:r>
          </a:p>
          <a:p>
            <a:endParaRPr lang="en-GB" sz="9600" dirty="0" smtClean="0">
              <a:latin typeface="Batang" pitchFamily="18" charset="-127"/>
              <a:ea typeface="Batang" pitchFamily="18" charset="-127"/>
            </a:endParaRPr>
          </a:p>
          <a:p>
            <a:endParaRPr lang="en-GB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43600"/>
            <a:ext cx="8229600" cy="762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Click here to start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 algn="ctr">
              <a:buNone/>
            </a:pPr>
            <a:endParaRPr lang="en-GB" sz="36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n-GB" sz="3600" dirty="0" smtClean="0">
                <a:latin typeface="Comic Sans MS" pitchFamily="66" charset="0"/>
              </a:rPr>
              <a:t>Can you remember </a:t>
            </a:r>
          </a:p>
          <a:p>
            <a:pPr algn="ctr">
              <a:buNone/>
            </a:pPr>
            <a:r>
              <a:rPr lang="en-GB" sz="3600" dirty="0" smtClean="0">
                <a:latin typeface="Comic Sans MS" pitchFamily="66" charset="0"/>
              </a:rPr>
              <a:t>which part of the picture is under each piece of the jigsaw?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19" name="Picture 18" descr="BAP Pud Harvest PUDD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886200"/>
            <a:ext cx="1361916" cy="1476867"/>
          </a:xfrm>
          <a:prstGeom prst="rect">
            <a:avLst/>
          </a:prstGeom>
        </p:spPr>
      </p:pic>
      <p:pic>
        <p:nvPicPr>
          <p:cNvPr id="12" name="Picture 11" descr="BAP Easter PULP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81000"/>
            <a:ext cx="1919365" cy="1281000"/>
          </a:xfrm>
          <a:prstGeom prst="rect">
            <a:avLst/>
          </a:prstGeom>
        </p:spPr>
      </p:pic>
      <p:pic>
        <p:nvPicPr>
          <p:cNvPr id="14" name="Picture 13" descr="BAP Easter Vicar Wh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228600"/>
            <a:ext cx="1417320" cy="2376095"/>
          </a:xfrm>
          <a:prstGeom prst="rect">
            <a:avLst/>
          </a:prstGeom>
        </p:spPr>
      </p:pic>
      <p:pic>
        <p:nvPicPr>
          <p:cNvPr id="16" name="Picture 15" descr="BAP Easter Congreg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52401"/>
            <a:ext cx="2857985" cy="1600200"/>
          </a:xfrm>
          <a:prstGeom prst="rect">
            <a:avLst/>
          </a:prstGeom>
        </p:spPr>
      </p:pic>
      <p:pic>
        <p:nvPicPr>
          <p:cNvPr id="9" name="Picture 8" descr="Hymn Boar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886200"/>
            <a:ext cx="2390775" cy="2209020"/>
          </a:xfrm>
          <a:prstGeom prst="rect">
            <a:avLst/>
          </a:prstGeom>
        </p:spPr>
      </p:pic>
      <p:pic>
        <p:nvPicPr>
          <p:cNvPr id="10" name="Picture 9" descr="BAP Easter garden - transparen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400" y="3810000"/>
            <a:ext cx="3324225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BAP Pud Harvest PUZZLE SCE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4801" y="-304800"/>
            <a:ext cx="9448801" cy="7162800"/>
          </a:xfrm>
        </p:spPr>
      </p:pic>
      <p:sp useBgFill="1">
        <p:nvSpPr>
          <p:cNvPr id="5" name="Freeform 6"/>
          <p:cNvSpPr txBox="1">
            <a:spLocks/>
          </p:cNvSpPr>
          <p:nvPr/>
        </p:nvSpPr>
        <p:spPr bwMode="auto">
          <a:xfrm>
            <a:off x="-304800" y="-304800"/>
            <a:ext cx="3429000" cy="2286000"/>
          </a:xfrm>
          <a:custGeom>
            <a:avLst/>
            <a:gdLst>
              <a:gd name="T0" fmla="*/ 739302 w 423"/>
              <a:gd name="T1" fmla="*/ 2228063 h 395"/>
              <a:gd name="T2" fmla="*/ 616085 w 423"/>
              <a:gd name="T3" fmla="*/ 2011689 h 395"/>
              <a:gd name="T4" fmla="*/ 1013118 w 423"/>
              <a:gd name="T5" fmla="*/ 1994146 h 395"/>
              <a:gd name="T6" fmla="*/ 1129489 w 423"/>
              <a:gd name="T7" fmla="*/ 2111104 h 395"/>
              <a:gd name="T8" fmla="*/ 1019963 w 423"/>
              <a:gd name="T9" fmla="*/ 2233911 h 395"/>
              <a:gd name="T10" fmla="*/ 1095262 w 423"/>
              <a:gd name="T11" fmla="*/ 2292390 h 395"/>
              <a:gd name="T12" fmla="*/ 2416423 w 423"/>
              <a:gd name="T13" fmla="*/ 2309934 h 395"/>
              <a:gd name="T14" fmla="*/ 2409577 w 423"/>
              <a:gd name="T15" fmla="*/ 1672509 h 395"/>
              <a:gd name="T16" fmla="*/ 2614939 w 423"/>
              <a:gd name="T17" fmla="*/ 1719293 h 395"/>
              <a:gd name="T18" fmla="*/ 2799765 w 423"/>
              <a:gd name="T19" fmla="*/ 1590638 h 395"/>
              <a:gd name="T20" fmla="*/ 2847682 w 423"/>
              <a:gd name="T21" fmla="*/ 1345025 h 395"/>
              <a:gd name="T22" fmla="*/ 2649166 w 423"/>
              <a:gd name="T23" fmla="*/ 1374265 h 395"/>
              <a:gd name="T24" fmla="*/ 2436959 w 423"/>
              <a:gd name="T25" fmla="*/ 1315785 h 395"/>
              <a:gd name="T26" fmla="*/ 2430113 w 423"/>
              <a:gd name="T27" fmla="*/ 900582 h 395"/>
              <a:gd name="T28" fmla="*/ 2402732 w 423"/>
              <a:gd name="T29" fmla="*/ 0 h 395"/>
              <a:gd name="T30" fmla="*/ 0 w 423"/>
              <a:gd name="T31" fmla="*/ 0 h 395"/>
              <a:gd name="T32" fmla="*/ 0 w 423"/>
              <a:gd name="T33" fmla="*/ 2280694 h 395"/>
              <a:gd name="T34" fmla="*/ 739302 w 423"/>
              <a:gd name="T35" fmla="*/ 2228063 h 3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9600" dirty="0" smtClean="0">
                <a:latin typeface="Batang" pitchFamily="18" charset="-127"/>
                <a:ea typeface="Batang" pitchFamily="18" charset="-127"/>
              </a:rPr>
              <a:t>  ?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6" name="Freeform 8"/>
          <p:cNvSpPr>
            <a:spLocks/>
          </p:cNvSpPr>
          <p:nvPr/>
        </p:nvSpPr>
        <p:spPr bwMode="auto">
          <a:xfrm>
            <a:off x="2514600" y="-304800"/>
            <a:ext cx="2971800" cy="2514600"/>
          </a:xfrm>
          <a:custGeom>
            <a:avLst/>
            <a:gdLst>
              <a:gd name="T0" fmla="*/ 90331 w 377"/>
              <a:gd name="T1" fmla="*/ 900351 h 451"/>
              <a:gd name="T2" fmla="*/ 97280 w 377"/>
              <a:gd name="T3" fmla="*/ 1315447 h 451"/>
              <a:gd name="T4" fmla="*/ 312686 w 377"/>
              <a:gd name="T5" fmla="*/ 1373912 h 451"/>
              <a:gd name="T6" fmla="*/ 514194 w 377"/>
              <a:gd name="T7" fmla="*/ 1344679 h 451"/>
              <a:gd name="T8" fmla="*/ 465554 w 377"/>
              <a:gd name="T9" fmla="*/ 1590230 h 451"/>
              <a:gd name="T10" fmla="*/ 277943 w 377"/>
              <a:gd name="T11" fmla="*/ 1718851 h 451"/>
              <a:gd name="T12" fmla="*/ 69486 w 377"/>
              <a:gd name="T13" fmla="*/ 1672080 h 451"/>
              <a:gd name="T14" fmla="*/ 76434 w 377"/>
              <a:gd name="T15" fmla="*/ 2309341 h 451"/>
              <a:gd name="T16" fmla="*/ 792137 w 377"/>
              <a:gd name="T17" fmla="*/ 2321034 h 451"/>
              <a:gd name="T18" fmla="*/ 951954 w 377"/>
              <a:gd name="T19" fmla="*/ 2397037 h 451"/>
              <a:gd name="T20" fmla="*/ 896366 w 377"/>
              <a:gd name="T21" fmla="*/ 2549045 h 451"/>
              <a:gd name="T22" fmla="*/ 1236846 w 377"/>
              <a:gd name="T23" fmla="*/ 2589970 h 451"/>
              <a:gd name="T24" fmla="*/ 1250743 w 377"/>
              <a:gd name="T25" fmla="*/ 2373652 h 451"/>
              <a:gd name="T26" fmla="*/ 1556480 w 377"/>
              <a:gd name="T27" fmla="*/ 2262569 h 451"/>
              <a:gd name="T28" fmla="*/ 2522331 w 377"/>
              <a:gd name="T29" fmla="*/ 2297648 h 451"/>
              <a:gd name="T30" fmla="*/ 2557074 w 377"/>
              <a:gd name="T31" fmla="*/ 1210212 h 451"/>
              <a:gd name="T32" fmla="*/ 2432000 w 377"/>
              <a:gd name="T33" fmla="*/ 1081590 h 451"/>
              <a:gd name="T34" fmla="*/ 2209645 w 377"/>
              <a:gd name="T35" fmla="*/ 1023126 h 451"/>
              <a:gd name="T36" fmla="*/ 2397257 w 377"/>
              <a:gd name="T37" fmla="*/ 742497 h 451"/>
              <a:gd name="T38" fmla="*/ 2550125 w 377"/>
              <a:gd name="T39" fmla="*/ 508640 h 451"/>
              <a:gd name="T40" fmla="*/ 2459794 w 377"/>
              <a:gd name="T41" fmla="*/ 0 h 451"/>
              <a:gd name="T42" fmla="*/ 62537 w 377"/>
              <a:gd name="T43" fmla="*/ 0 h 451"/>
              <a:gd name="T44" fmla="*/ 90331 w 377"/>
              <a:gd name="T45" fmla="*/ 900351 h 4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9600" dirty="0" smtClean="0">
                <a:latin typeface="Batang" pitchFamily="18" charset="-127"/>
                <a:ea typeface="Batang" pitchFamily="18" charset="-127"/>
              </a:rPr>
              <a:t>?</a:t>
            </a:r>
            <a:endParaRPr lang="en-GB" sz="9600" dirty="0" smtClean="0"/>
          </a:p>
        </p:txBody>
      </p:sp>
      <p:sp useBgFill="1">
        <p:nvSpPr>
          <p:cNvPr id="7" name="Freeform 7"/>
          <p:cNvSpPr>
            <a:spLocks/>
          </p:cNvSpPr>
          <p:nvPr/>
        </p:nvSpPr>
        <p:spPr bwMode="auto">
          <a:xfrm>
            <a:off x="4953000" y="-304800"/>
            <a:ext cx="2590800" cy="2438400"/>
          </a:xfrm>
          <a:custGeom>
            <a:avLst/>
            <a:gdLst>
              <a:gd name="T0" fmla="*/ 364003 w 409"/>
              <a:gd name="T1" fmla="*/ 508506 h 449"/>
              <a:gd name="T2" fmla="*/ 221002 w 409"/>
              <a:gd name="T3" fmla="*/ 742303 h 449"/>
              <a:gd name="T4" fmla="*/ 45500 w 409"/>
              <a:gd name="T5" fmla="*/ 1022858 h 449"/>
              <a:gd name="T6" fmla="*/ 253502 w 409"/>
              <a:gd name="T7" fmla="*/ 1081307 h 449"/>
              <a:gd name="T8" fmla="*/ 370503 w 409"/>
              <a:gd name="T9" fmla="*/ 1209895 h 449"/>
              <a:gd name="T10" fmla="*/ 338003 w 409"/>
              <a:gd name="T11" fmla="*/ 2297046 h 449"/>
              <a:gd name="T12" fmla="*/ 994509 w 409"/>
              <a:gd name="T13" fmla="*/ 2337961 h 449"/>
              <a:gd name="T14" fmla="*/ 949009 w 409"/>
              <a:gd name="T15" fmla="*/ 2489928 h 449"/>
              <a:gd name="T16" fmla="*/ 1131010 w 409"/>
              <a:gd name="T17" fmla="*/ 2600981 h 449"/>
              <a:gd name="T18" fmla="*/ 1449513 w 409"/>
              <a:gd name="T19" fmla="*/ 2548377 h 449"/>
              <a:gd name="T20" fmla="*/ 1287012 w 409"/>
              <a:gd name="T21" fmla="*/ 2326271 h 449"/>
              <a:gd name="T22" fmla="*/ 2639024 w 409"/>
              <a:gd name="T23" fmla="*/ 2279512 h 449"/>
              <a:gd name="T24" fmla="*/ 2600023 w 409"/>
              <a:gd name="T25" fmla="*/ 1671642 h 449"/>
              <a:gd name="T26" fmla="*/ 2418022 w 409"/>
              <a:gd name="T27" fmla="*/ 1513830 h 449"/>
              <a:gd name="T28" fmla="*/ 2379021 w 409"/>
              <a:gd name="T29" fmla="*/ 1157291 h 449"/>
              <a:gd name="T30" fmla="*/ 2522023 w 409"/>
              <a:gd name="T31" fmla="*/ 1233274 h 449"/>
              <a:gd name="T32" fmla="*/ 2600023 w 409"/>
              <a:gd name="T33" fmla="*/ 1274189 h 449"/>
              <a:gd name="T34" fmla="*/ 2606524 w 409"/>
              <a:gd name="T35" fmla="*/ 333159 h 449"/>
              <a:gd name="T36" fmla="*/ 2593523 w 409"/>
              <a:gd name="T37" fmla="*/ 0 h 449"/>
              <a:gd name="T38" fmla="*/ 279503 w 409"/>
              <a:gd name="T39" fmla="*/ 0 h 449"/>
              <a:gd name="T40" fmla="*/ 364003 w 409"/>
              <a:gd name="T41" fmla="*/ 508506 h 4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r>
              <a:rPr lang="en-GB" sz="9600" dirty="0" smtClean="0">
                <a:latin typeface="Batang" pitchFamily="18" charset="-127"/>
                <a:ea typeface="Batang" pitchFamily="18" charset="-127"/>
              </a:rPr>
              <a:t>  ?</a:t>
            </a:r>
            <a:endParaRPr lang="en-GB" sz="9600" dirty="0"/>
          </a:p>
        </p:txBody>
      </p:sp>
      <p:sp useBgFill="1">
        <p:nvSpPr>
          <p:cNvPr id="8" name="Freeform 9"/>
          <p:cNvSpPr>
            <a:spLocks/>
          </p:cNvSpPr>
          <p:nvPr/>
        </p:nvSpPr>
        <p:spPr bwMode="auto">
          <a:xfrm>
            <a:off x="7086600" y="-304800"/>
            <a:ext cx="2362200" cy="2209800"/>
          </a:xfrm>
          <a:custGeom>
            <a:avLst/>
            <a:gdLst>
              <a:gd name="T0" fmla="*/ 359164 w 413"/>
              <a:gd name="T1" fmla="*/ 333203 h 396"/>
              <a:gd name="T2" fmla="*/ 353077 w 413"/>
              <a:gd name="T3" fmla="*/ 1274356 h 396"/>
              <a:gd name="T4" fmla="*/ 280026 w 413"/>
              <a:gd name="T5" fmla="*/ 1233436 h 396"/>
              <a:gd name="T6" fmla="*/ 146101 w 413"/>
              <a:gd name="T7" fmla="*/ 1157443 h 396"/>
              <a:gd name="T8" fmla="*/ 182626 w 413"/>
              <a:gd name="T9" fmla="*/ 1514028 h 396"/>
              <a:gd name="T10" fmla="*/ 353077 w 413"/>
              <a:gd name="T11" fmla="*/ 1671861 h 396"/>
              <a:gd name="T12" fmla="*/ 389602 w 413"/>
              <a:gd name="T13" fmla="*/ 2279811 h 396"/>
              <a:gd name="T14" fmla="*/ 980092 w 413"/>
              <a:gd name="T15" fmla="*/ 2285657 h 396"/>
              <a:gd name="T16" fmla="*/ 1211419 w 413"/>
              <a:gd name="T17" fmla="*/ 2121978 h 396"/>
              <a:gd name="T18" fmla="*/ 1047055 w 413"/>
              <a:gd name="T19" fmla="*/ 1964145 h 396"/>
              <a:gd name="T20" fmla="*/ 1345344 w 413"/>
              <a:gd name="T21" fmla="*/ 1905688 h 396"/>
              <a:gd name="T22" fmla="*/ 1497532 w 413"/>
              <a:gd name="T23" fmla="*/ 2063521 h 396"/>
              <a:gd name="T24" fmla="*/ 1607108 w 413"/>
              <a:gd name="T25" fmla="*/ 2250583 h 396"/>
              <a:gd name="T26" fmla="*/ 2514150 w 413"/>
              <a:gd name="T27" fmla="*/ 2209663 h 396"/>
              <a:gd name="T28" fmla="*/ 2514150 w 413"/>
              <a:gd name="T29" fmla="*/ 0 h 396"/>
              <a:gd name="T30" fmla="*/ 346989 w 413"/>
              <a:gd name="T31" fmla="*/ 0 h 396"/>
              <a:gd name="T32" fmla="*/ 359164 w 413"/>
              <a:gd name="T33" fmla="*/ 333203 h 3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r>
              <a:rPr lang="en-GB" sz="9600" dirty="0" smtClean="0">
                <a:latin typeface="Batang" pitchFamily="18" charset="-127"/>
                <a:ea typeface="Batang" pitchFamily="18" charset="-127"/>
              </a:rPr>
              <a:t>  ?</a:t>
            </a:r>
            <a:endParaRPr lang="en-GB" sz="9600" dirty="0"/>
          </a:p>
        </p:txBody>
      </p:sp>
      <p:sp useBgFill="1">
        <p:nvSpPr>
          <p:cNvPr id="9" name="Freeform 17"/>
          <p:cNvSpPr>
            <a:spLocks/>
          </p:cNvSpPr>
          <p:nvPr/>
        </p:nvSpPr>
        <p:spPr bwMode="auto">
          <a:xfrm>
            <a:off x="-304800" y="1600200"/>
            <a:ext cx="3203575" cy="2946400"/>
          </a:xfrm>
          <a:custGeom>
            <a:avLst/>
            <a:gdLst>
              <a:gd name="T0" fmla="*/ 785642 w 376"/>
              <a:gd name="T1" fmla="*/ 2653934 h 504"/>
              <a:gd name="T2" fmla="*/ 740191 w 376"/>
              <a:gd name="T3" fmla="*/ 2805921 h 504"/>
              <a:gd name="T4" fmla="*/ 921993 w 376"/>
              <a:gd name="T5" fmla="*/ 2922834 h 504"/>
              <a:gd name="T6" fmla="*/ 1240145 w 376"/>
              <a:gd name="T7" fmla="*/ 2864378 h 504"/>
              <a:gd name="T8" fmla="*/ 1077823 w 376"/>
              <a:gd name="T9" fmla="*/ 2648088 h 504"/>
              <a:gd name="T10" fmla="*/ 2291996 w 376"/>
              <a:gd name="T11" fmla="*/ 2671471 h 504"/>
              <a:gd name="T12" fmla="*/ 2324461 w 376"/>
              <a:gd name="T13" fmla="*/ 2221354 h 504"/>
              <a:gd name="T14" fmla="*/ 2207588 w 376"/>
              <a:gd name="T15" fmla="*/ 2273965 h 504"/>
              <a:gd name="T16" fmla="*/ 2058251 w 376"/>
              <a:gd name="T17" fmla="*/ 2303193 h 504"/>
              <a:gd name="T18" fmla="*/ 2019294 w 376"/>
              <a:gd name="T19" fmla="*/ 2016756 h 504"/>
              <a:gd name="T20" fmla="*/ 2207588 w 376"/>
              <a:gd name="T21" fmla="*/ 1993373 h 504"/>
              <a:gd name="T22" fmla="*/ 2317968 w 376"/>
              <a:gd name="T23" fmla="*/ 1940762 h 504"/>
              <a:gd name="T24" fmla="*/ 2285503 w 376"/>
              <a:gd name="T25" fmla="*/ 1438034 h 504"/>
              <a:gd name="T26" fmla="*/ 2291996 w 376"/>
              <a:gd name="T27" fmla="*/ 391660 h 504"/>
              <a:gd name="T28" fmla="*/ 1038865 w 376"/>
              <a:gd name="T29" fmla="*/ 374123 h 504"/>
              <a:gd name="T30" fmla="*/ 967443 w 376"/>
              <a:gd name="T31" fmla="*/ 315666 h 504"/>
              <a:gd name="T32" fmla="*/ 1071330 w 376"/>
              <a:gd name="T33" fmla="*/ 192907 h 504"/>
              <a:gd name="T34" fmla="*/ 960950 w 376"/>
              <a:gd name="T35" fmla="*/ 75994 h 504"/>
              <a:gd name="T36" fmla="*/ 584362 w 376"/>
              <a:gd name="T37" fmla="*/ 93531 h 504"/>
              <a:gd name="T38" fmla="*/ 701234 w 376"/>
              <a:gd name="T39" fmla="*/ 309820 h 504"/>
              <a:gd name="T40" fmla="*/ 0 w 376"/>
              <a:gd name="T41" fmla="*/ 362431 h 504"/>
              <a:gd name="T42" fmla="*/ 0 w 376"/>
              <a:gd name="T43" fmla="*/ 2671471 h 504"/>
              <a:gd name="T44" fmla="*/ 785642 w 376"/>
              <a:gd name="T45" fmla="*/ 2653934 h 5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 sz="1600" dirty="0" smtClean="0">
              <a:latin typeface="Batang" pitchFamily="18" charset="-127"/>
              <a:ea typeface="Batang" pitchFamily="18" charset="-127"/>
            </a:endParaRPr>
          </a:p>
          <a:p>
            <a:endParaRPr lang="en-GB" sz="1600" dirty="0" smtClean="0">
              <a:latin typeface="Batang" pitchFamily="18" charset="-127"/>
              <a:ea typeface="Batang" pitchFamily="18" charset="-127"/>
            </a:endParaRPr>
          </a:p>
          <a:p>
            <a:endParaRPr lang="en-GB" sz="16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GB" sz="1600" dirty="0" smtClean="0">
                <a:latin typeface="Batang" pitchFamily="18" charset="-127"/>
                <a:ea typeface="Batang" pitchFamily="18" charset="-127"/>
              </a:rPr>
              <a:t>                 </a:t>
            </a:r>
            <a:r>
              <a:rPr lang="en-GB" sz="9600" dirty="0" smtClean="0">
                <a:latin typeface="Batang" pitchFamily="18" charset="-127"/>
                <a:ea typeface="Batang" pitchFamily="18" charset="-127"/>
              </a:rPr>
              <a:t>?</a:t>
            </a:r>
            <a:endParaRPr lang="en-GB" sz="9600" dirty="0"/>
          </a:p>
        </p:txBody>
      </p:sp>
      <p:sp useBgFill="1">
        <p:nvSpPr>
          <p:cNvPr id="10" name="Freeform 11"/>
          <p:cNvSpPr>
            <a:spLocks/>
          </p:cNvSpPr>
          <p:nvPr/>
        </p:nvSpPr>
        <p:spPr bwMode="auto">
          <a:xfrm>
            <a:off x="2286000" y="1828800"/>
            <a:ext cx="3376612" cy="2895600"/>
          </a:xfrm>
          <a:custGeom>
            <a:avLst/>
            <a:gdLst>
              <a:gd name="T0" fmla="*/ 2813913 w 468"/>
              <a:gd name="T1" fmla="*/ 1743014 h 469"/>
              <a:gd name="T2" fmla="*/ 2905595 w 468"/>
              <a:gd name="T3" fmla="*/ 1743014 h 469"/>
              <a:gd name="T4" fmla="*/ 3018433 w 468"/>
              <a:gd name="T5" fmla="*/ 1842448 h 469"/>
              <a:gd name="T6" fmla="*/ 3215901 w 468"/>
              <a:gd name="T7" fmla="*/ 1661128 h 469"/>
              <a:gd name="T8" fmla="*/ 3251163 w 468"/>
              <a:gd name="T9" fmla="*/ 1444713 h 469"/>
              <a:gd name="T10" fmla="*/ 3011381 w 468"/>
              <a:gd name="T11" fmla="*/ 1491505 h 469"/>
              <a:gd name="T12" fmla="*/ 2842123 w 468"/>
              <a:gd name="T13" fmla="*/ 1368675 h 469"/>
              <a:gd name="T14" fmla="*/ 2870333 w 468"/>
              <a:gd name="T15" fmla="*/ 941696 h 469"/>
              <a:gd name="T16" fmla="*/ 2856228 w 468"/>
              <a:gd name="T17" fmla="*/ 64339 h 469"/>
              <a:gd name="T18" fmla="*/ 1875942 w 468"/>
              <a:gd name="T19" fmla="*/ 29245 h 469"/>
              <a:gd name="T20" fmla="*/ 1565636 w 468"/>
              <a:gd name="T21" fmla="*/ 140377 h 469"/>
              <a:gd name="T22" fmla="*/ 1551531 w 468"/>
              <a:gd name="T23" fmla="*/ 356791 h 469"/>
              <a:gd name="T24" fmla="*/ 1205963 w 468"/>
              <a:gd name="T25" fmla="*/ 315848 h 469"/>
              <a:gd name="T26" fmla="*/ 1262382 w 468"/>
              <a:gd name="T27" fmla="*/ 163773 h 469"/>
              <a:gd name="T28" fmla="*/ 1100177 w 468"/>
              <a:gd name="T29" fmla="*/ 87736 h 469"/>
              <a:gd name="T30" fmla="*/ 373778 w 468"/>
              <a:gd name="T31" fmla="*/ 76038 h 469"/>
              <a:gd name="T32" fmla="*/ 366726 w 468"/>
              <a:gd name="T33" fmla="*/ 1123016 h 469"/>
              <a:gd name="T34" fmla="*/ 401988 w 468"/>
              <a:gd name="T35" fmla="*/ 1626033 h 469"/>
              <a:gd name="T36" fmla="*/ 282097 w 468"/>
              <a:gd name="T37" fmla="*/ 1678675 h 469"/>
              <a:gd name="T38" fmla="*/ 77577 w 468"/>
              <a:gd name="T39" fmla="*/ 1702071 h 469"/>
              <a:gd name="T40" fmla="*/ 119891 w 468"/>
              <a:gd name="T41" fmla="*/ 1988674 h 469"/>
              <a:gd name="T42" fmla="*/ 282097 w 468"/>
              <a:gd name="T43" fmla="*/ 1959429 h 469"/>
              <a:gd name="T44" fmla="*/ 409040 w 468"/>
              <a:gd name="T45" fmla="*/ 1906787 h 469"/>
              <a:gd name="T46" fmla="*/ 373778 w 468"/>
              <a:gd name="T47" fmla="*/ 2357163 h 469"/>
              <a:gd name="T48" fmla="*/ 1304697 w 468"/>
              <a:gd name="T49" fmla="*/ 2327918 h 469"/>
              <a:gd name="T50" fmla="*/ 1713737 w 468"/>
              <a:gd name="T51" fmla="*/ 2503389 h 469"/>
              <a:gd name="T52" fmla="*/ 1819523 w 468"/>
              <a:gd name="T53" fmla="*/ 2719804 h 469"/>
              <a:gd name="T54" fmla="*/ 2158039 w 468"/>
              <a:gd name="T55" fmla="*/ 2579427 h 469"/>
              <a:gd name="T56" fmla="*/ 2016991 w 468"/>
              <a:gd name="T57" fmla="*/ 2444899 h 469"/>
              <a:gd name="T58" fmla="*/ 2348454 w 468"/>
              <a:gd name="T59" fmla="*/ 2322069 h 469"/>
              <a:gd name="T60" fmla="*/ 2863280 w 468"/>
              <a:gd name="T61" fmla="*/ 2327918 h 469"/>
              <a:gd name="T62" fmla="*/ 2813913 w 468"/>
              <a:gd name="T63" fmla="*/ 1743014 h 4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 dirty="0" smtClean="0">
              <a:latin typeface="Batang" pitchFamily="18" charset="-127"/>
              <a:ea typeface="Batang" pitchFamily="18" charset="-127"/>
            </a:endParaRPr>
          </a:p>
          <a:p>
            <a:endParaRPr lang="en-GB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GB" dirty="0" smtClean="0">
                <a:latin typeface="Batang" pitchFamily="18" charset="-127"/>
                <a:ea typeface="Batang" pitchFamily="18" charset="-127"/>
              </a:rPr>
              <a:t>                </a:t>
            </a:r>
            <a:r>
              <a:rPr lang="en-GB" sz="9600" dirty="0" smtClean="0">
                <a:latin typeface="Batang" pitchFamily="18" charset="-127"/>
                <a:ea typeface="Batang" pitchFamily="18" charset="-127"/>
              </a:rPr>
              <a:t>?</a:t>
            </a:r>
            <a:endParaRPr lang="en-GB" sz="9600" dirty="0"/>
          </a:p>
        </p:txBody>
      </p:sp>
      <p:sp useBgFill="1">
        <p:nvSpPr>
          <p:cNvPr id="11" name="Freeform 10"/>
          <p:cNvSpPr>
            <a:spLocks/>
          </p:cNvSpPr>
          <p:nvPr/>
        </p:nvSpPr>
        <p:spPr bwMode="auto">
          <a:xfrm>
            <a:off x="5105400" y="1752600"/>
            <a:ext cx="2741613" cy="2603500"/>
          </a:xfrm>
          <a:custGeom>
            <a:avLst/>
            <a:gdLst>
              <a:gd name="T0" fmla="*/ 1019756 w 422"/>
              <a:gd name="T1" fmla="*/ 99417 h 406"/>
              <a:gd name="T2" fmla="*/ 1182137 w 422"/>
              <a:gd name="T3" fmla="*/ 321642 h 406"/>
              <a:gd name="T4" fmla="*/ 863870 w 422"/>
              <a:gd name="T5" fmla="*/ 374275 h 406"/>
              <a:gd name="T6" fmla="*/ 682002 w 422"/>
              <a:gd name="T7" fmla="*/ 263162 h 406"/>
              <a:gd name="T8" fmla="*/ 727469 w 422"/>
              <a:gd name="T9" fmla="*/ 111113 h 406"/>
              <a:gd name="T10" fmla="*/ 71448 w 422"/>
              <a:gd name="T11" fmla="*/ 70177 h 406"/>
              <a:gd name="T12" fmla="*/ 84438 w 422"/>
              <a:gd name="T13" fmla="*/ 947383 h 406"/>
              <a:gd name="T14" fmla="*/ 58457 w 422"/>
              <a:gd name="T15" fmla="*/ 1374290 h 406"/>
              <a:gd name="T16" fmla="*/ 214344 w 422"/>
              <a:gd name="T17" fmla="*/ 1497099 h 406"/>
              <a:gd name="T18" fmla="*/ 435182 w 422"/>
              <a:gd name="T19" fmla="*/ 1450314 h 406"/>
              <a:gd name="T20" fmla="*/ 402706 w 422"/>
              <a:gd name="T21" fmla="*/ 1666692 h 406"/>
              <a:gd name="T22" fmla="*/ 220839 w 422"/>
              <a:gd name="T23" fmla="*/ 1847981 h 406"/>
              <a:gd name="T24" fmla="*/ 116915 w 422"/>
              <a:gd name="T25" fmla="*/ 1748565 h 406"/>
              <a:gd name="T26" fmla="*/ 32476 w 422"/>
              <a:gd name="T27" fmla="*/ 1748565 h 406"/>
              <a:gd name="T28" fmla="*/ 77943 w 422"/>
              <a:gd name="T29" fmla="*/ 2333369 h 406"/>
              <a:gd name="T30" fmla="*/ 552097 w 422"/>
              <a:gd name="T31" fmla="*/ 2292432 h 406"/>
              <a:gd name="T32" fmla="*/ 941813 w 422"/>
              <a:gd name="T33" fmla="*/ 2152079 h 406"/>
              <a:gd name="T34" fmla="*/ 948308 w 422"/>
              <a:gd name="T35" fmla="*/ 1970790 h 406"/>
              <a:gd name="T36" fmla="*/ 1305547 w 422"/>
              <a:gd name="T37" fmla="*/ 1953246 h 406"/>
              <a:gd name="T38" fmla="*/ 1286062 w 422"/>
              <a:gd name="T39" fmla="*/ 2128687 h 406"/>
              <a:gd name="T40" fmla="*/ 1636806 w 422"/>
              <a:gd name="T41" fmla="*/ 2292432 h 406"/>
              <a:gd name="T42" fmla="*/ 2357780 w 422"/>
              <a:gd name="T43" fmla="*/ 2345065 h 406"/>
              <a:gd name="T44" fmla="*/ 2364275 w 422"/>
              <a:gd name="T45" fmla="*/ 1438618 h 406"/>
              <a:gd name="T46" fmla="*/ 2494180 w 422"/>
              <a:gd name="T47" fmla="*/ 1163760 h 406"/>
              <a:gd name="T48" fmla="*/ 2708524 w 422"/>
              <a:gd name="T49" fmla="*/ 1146216 h 406"/>
              <a:gd name="T50" fmla="*/ 2650066 w 422"/>
              <a:gd name="T51" fmla="*/ 918143 h 406"/>
              <a:gd name="T52" fmla="*/ 2416237 w 422"/>
              <a:gd name="T53" fmla="*/ 929839 h 406"/>
              <a:gd name="T54" fmla="*/ 2383761 w 422"/>
              <a:gd name="T55" fmla="*/ 731005 h 406"/>
              <a:gd name="T56" fmla="*/ 2370770 w 422"/>
              <a:gd name="T57" fmla="*/ 52632 h 406"/>
              <a:gd name="T58" fmla="*/ 1019756 w 422"/>
              <a:gd name="T59" fmla="*/ 99417 h 4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r>
              <a:rPr lang="en-GB" dirty="0" smtClean="0">
                <a:latin typeface="Batang" pitchFamily="18" charset="-127"/>
                <a:ea typeface="Batang" pitchFamily="18" charset="-127"/>
              </a:rPr>
              <a:t>  </a:t>
            </a:r>
          </a:p>
          <a:p>
            <a:endParaRPr lang="en-GB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GB" dirty="0" smtClean="0">
                <a:latin typeface="Batang" pitchFamily="18" charset="-127"/>
                <a:ea typeface="Batang" pitchFamily="18" charset="-127"/>
              </a:rPr>
              <a:t>           </a:t>
            </a:r>
            <a:r>
              <a:rPr lang="en-GB" sz="9600" dirty="0" smtClean="0">
                <a:latin typeface="Batang" pitchFamily="18" charset="-127"/>
                <a:ea typeface="Batang" pitchFamily="18" charset="-127"/>
              </a:rPr>
              <a:t>?</a:t>
            </a:r>
            <a:endParaRPr lang="en-GB" sz="9600" dirty="0"/>
          </a:p>
        </p:txBody>
      </p:sp>
      <p:sp useBgFill="1">
        <p:nvSpPr>
          <p:cNvPr id="12" name="Freeform 14"/>
          <p:cNvSpPr>
            <a:spLocks/>
          </p:cNvSpPr>
          <p:nvPr/>
        </p:nvSpPr>
        <p:spPr bwMode="auto">
          <a:xfrm>
            <a:off x="7239000" y="1447800"/>
            <a:ext cx="2209800" cy="3124200"/>
          </a:xfrm>
          <a:custGeom>
            <a:avLst/>
            <a:gdLst>
              <a:gd name="T0" fmla="*/ 1441110 w 371"/>
              <a:gd name="T1" fmla="*/ 379864 h 516"/>
              <a:gd name="T2" fmla="*/ 1324264 w 371"/>
              <a:gd name="T3" fmla="*/ 192854 h 516"/>
              <a:gd name="T4" fmla="*/ 1161976 w 371"/>
              <a:gd name="T5" fmla="*/ 35064 h 516"/>
              <a:gd name="T6" fmla="*/ 843893 w 371"/>
              <a:gd name="T7" fmla="*/ 93505 h 516"/>
              <a:gd name="T8" fmla="*/ 1019164 w 371"/>
              <a:gd name="T9" fmla="*/ 251295 h 516"/>
              <a:gd name="T10" fmla="*/ 772487 w 371"/>
              <a:gd name="T11" fmla="*/ 414929 h 516"/>
              <a:gd name="T12" fmla="*/ 142813 w 371"/>
              <a:gd name="T13" fmla="*/ 409085 h 516"/>
              <a:gd name="T14" fmla="*/ 155796 w 371"/>
              <a:gd name="T15" fmla="*/ 1086997 h 516"/>
              <a:gd name="T16" fmla="*/ 188253 w 371"/>
              <a:gd name="T17" fmla="*/ 1285695 h 516"/>
              <a:gd name="T18" fmla="*/ 421947 w 371"/>
              <a:gd name="T19" fmla="*/ 1274007 h 516"/>
              <a:gd name="T20" fmla="*/ 480370 w 371"/>
              <a:gd name="T21" fmla="*/ 1501925 h 516"/>
              <a:gd name="T22" fmla="*/ 266151 w 371"/>
              <a:gd name="T23" fmla="*/ 1519458 h 516"/>
              <a:gd name="T24" fmla="*/ 136321 w 371"/>
              <a:gd name="T25" fmla="*/ 1794129 h 516"/>
              <a:gd name="T26" fmla="*/ 129830 w 371"/>
              <a:gd name="T27" fmla="*/ 2699959 h 516"/>
              <a:gd name="T28" fmla="*/ 772487 w 371"/>
              <a:gd name="T29" fmla="*/ 2723336 h 516"/>
              <a:gd name="T30" fmla="*/ 720555 w 371"/>
              <a:gd name="T31" fmla="*/ 2881125 h 516"/>
              <a:gd name="T32" fmla="*/ 908808 w 371"/>
              <a:gd name="T33" fmla="*/ 2992163 h 516"/>
              <a:gd name="T34" fmla="*/ 1226891 w 371"/>
              <a:gd name="T35" fmla="*/ 2939566 h 516"/>
              <a:gd name="T36" fmla="*/ 1058113 w 371"/>
              <a:gd name="T37" fmla="*/ 2717492 h 516"/>
              <a:gd name="T38" fmla="*/ 2408342 w 371"/>
              <a:gd name="T39" fmla="*/ 2758400 h 516"/>
              <a:gd name="T40" fmla="*/ 2408342 w 371"/>
              <a:gd name="T41" fmla="*/ 338956 h 516"/>
              <a:gd name="T42" fmla="*/ 1441110 w 371"/>
              <a:gd name="T43" fmla="*/ 379864 h 5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r>
              <a:rPr lang="en-GB" dirty="0" smtClean="0">
                <a:latin typeface="Batang" pitchFamily="18" charset="-127"/>
                <a:ea typeface="Batang" pitchFamily="18" charset="-127"/>
              </a:rPr>
              <a:t>     </a:t>
            </a:r>
          </a:p>
          <a:p>
            <a:endParaRPr lang="en-GB" dirty="0" smtClean="0">
              <a:latin typeface="Batang" pitchFamily="18" charset="-127"/>
              <a:ea typeface="Batang" pitchFamily="18" charset="-127"/>
            </a:endParaRPr>
          </a:p>
          <a:p>
            <a:endParaRPr lang="en-GB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GB" dirty="0" smtClean="0">
                <a:latin typeface="Batang" pitchFamily="18" charset="-127"/>
                <a:ea typeface="Batang" pitchFamily="18" charset="-127"/>
              </a:rPr>
              <a:t>            </a:t>
            </a:r>
            <a:r>
              <a:rPr lang="en-GB" sz="9600" dirty="0" smtClean="0">
                <a:latin typeface="Batang" pitchFamily="18" charset="-127"/>
                <a:ea typeface="Batang" pitchFamily="18" charset="-127"/>
              </a:rPr>
              <a:t>?</a:t>
            </a:r>
            <a:endParaRPr lang="en-GB" sz="9600" dirty="0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-304800" y="4114800"/>
            <a:ext cx="3411538" cy="2743200"/>
          </a:xfrm>
          <a:custGeom>
            <a:avLst/>
            <a:gdLst>
              <a:gd name="T0" fmla="*/ 2403436 w 408"/>
              <a:gd name="T1" fmla="*/ 1379498 h 410"/>
              <a:gd name="T2" fmla="*/ 2630788 w 408"/>
              <a:gd name="T3" fmla="*/ 1128149 h 410"/>
              <a:gd name="T4" fmla="*/ 2487881 w 408"/>
              <a:gd name="T5" fmla="*/ 917717 h 410"/>
              <a:gd name="T6" fmla="*/ 2357965 w 408"/>
              <a:gd name="T7" fmla="*/ 1075541 h 410"/>
              <a:gd name="T8" fmla="*/ 2221554 w 408"/>
              <a:gd name="T9" fmla="*/ 830037 h 410"/>
              <a:gd name="T10" fmla="*/ 2293008 w 408"/>
              <a:gd name="T11" fmla="*/ 128597 h 410"/>
              <a:gd name="T12" fmla="*/ 1078298 w 408"/>
              <a:gd name="T13" fmla="*/ 105216 h 410"/>
              <a:gd name="T14" fmla="*/ 1240692 w 408"/>
              <a:gd name="T15" fmla="*/ 321493 h 410"/>
              <a:gd name="T16" fmla="*/ 922400 w 408"/>
              <a:gd name="T17" fmla="*/ 379947 h 410"/>
              <a:gd name="T18" fmla="*/ 740518 w 408"/>
              <a:gd name="T19" fmla="*/ 263040 h 410"/>
              <a:gd name="T20" fmla="*/ 785988 w 408"/>
              <a:gd name="T21" fmla="*/ 111061 h 410"/>
              <a:gd name="T22" fmla="*/ 0 w 408"/>
              <a:gd name="T23" fmla="*/ 128597 h 410"/>
              <a:gd name="T24" fmla="*/ 0 w 408"/>
              <a:gd name="T25" fmla="*/ 2396586 h 410"/>
              <a:gd name="T26" fmla="*/ 2299503 w 408"/>
              <a:gd name="T27" fmla="*/ 2396586 h 410"/>
              <a:gd name="T28" fmla="*/ 2215058 w 408"/>
              <a:gd name="T29" fmla="*/ 1543168 h 410"/>
              <a:gd name="T30" fmla="*/ 2403436 w 408"/>
              <a:gd name="T31" fmla="*/ 1379498 h 4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endParaRPr lang="en-GB" dirty="0" smtClean="0">
              <a:latin typeface="Batang" pitchFamily="18" charset="-127"/>
              <a:ea typeface="Batang" pitchFamily="18" charset="-127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dirty="0" smtClean="0">
                <a:latin typeface="Batang" pitchFamily="18" charset="-127"/>
                <a:ea typeface="Batang" pitchFamily="18" charset="-127"/>
              </a:rPr>
              <a:t>         </a:t>
            </a:r>
            <a:r>
              <a:rPr lang="en-GB" sz="9600" dirty="0" smtClean="0">
                <a:latin typeface="Batang" pitchFamily="18" charset="-127"/>
                <a:ea typeface="Batang" pitchFamily="18" charset="-127"/>
              </a:rPr>
              <a:t>?</a:t>
            </a:r>
            <a:endParaRPr lang="en-GB" sz="9600" dirty="0"/>
          </a:p>
        </p:txBody>
      </p:sp>
      <p:sp useBgFill="1">
        <p:nvSpPr>
          <p:cNvPr id="14" name="Freeform 15"/>
          <p:cNvSpPr>
            <a:spLocks/>
          </p:cNvSpPr>
          <p:nvPr/>
        </p:nvSpPr>
        <p:spPr bwMode="auto">
          <a:xfrm>
            <a:off x="2514600" y="4267200"/>
            <a:ext cx="2741612" cy="2590800"/>
          </a:xfrm>
          <a:custGeom>
            <a:avLst/>
            <a:gdLst>
              <a:gd name="T0" fmla="*/ 2565093 w 377"/>
              <a:gd name="T1" fmla="*/ 2073638 h 401"/>
              <a:gd name="T2" fmla="*/ 2600425 w 377"/>
              <a:gd name="T3" fmla="*/ 1569764 h 401"/>
              <a:gd name="T4" fmla="*/ 2473230 w 377"/>
              <a:gd name="T5" fmla="*/ 1602063 h 401"/>
              <a:gd name="T6" fmla="*/ 2268305 w 377"/>
              <a:gd name="T7" fmla="*/ 1666663 h 401"/>
              <a:gd name="T8" fmla="*/ 2197641 w 377"/>
              <a:gd name="T9" fmla="*/ 1421185 h 401"/>
              <a:gd name="T10" fmla="*/ 2360168 w 377"/>
              <a:gd name="T11" fmla="*/ 1317826 h 401"/>
              <a:gd name="T12" fmla="*/ 2515628 w 377"/>
              <a:gd name="T13" fmla="*/ 1246767 h 401"/>
              <a:gd name="T14" fmla="*/ 2600425 w 377"/>
              <a:gd name="T15" fmla="*/ 781652 h 401"/>
              <a:gd name="T16" fmla="*/ 2593358 w 377"/>
              <a:gd name="T17" fmla="*/ 51679 h 401"/>
              <a:gd name="T18" fmla="*/ 2077513 w 377"/>
              <a:gd name="T19" fmla="*/ 45220 h 401"/>
              <a:gd name="T20" fmla="*/ 1745394 w 377"/>
              <a:gd name="T21" fmla="*/ 180878 h 401"/>
              <a:gd name="T22" fmla="*/ 1886721 w 377"/>
              <a:gd name="T23" fmla="*/ 329457 h 401"/>
              <a:gd name="T24" fmla="*/ 1547535 w 377"/>
              <a:gd name="T25" fmla="*/ 484495 h 401"/>
              <a:gd name="T26" fmla="*/ 1441540 w 377"/>
              <a:gd name="T27" fmla="*/ 245477 h 401"/>
              <a:gd name="T28" fmla="*/ 1031690 w 377"/>
              <a:gd name="T29" fmla="*/ 51679 h 401"/>
              <a:gd name="T30" fmla="*/ 98929 w 377"/>
              <a:gd name="T31" fmla="*/ 83979 h 401"/>
              <a:gd name="T32" fmla="*/ 21199 w 377"/>
              <a:gd name="T33" fmla="*/ 859171 h 401"/>
              <a:gd name="T34" fmla="*/ 169593 w 377"/>
              <a:gd name="T35" fmla="*/ 1130488 h 401"/>
              <a:gd name="T36" fmla="*/ 310920 w 377"/>
              <a:gd name="T37" fmla="*/ 956070 h 401"/>
              <a:gd name="T38" fmla="*/ 466381 w 377"/>
              <a:gd name="T39" fmla="*/ 1188628 h 401"/>
              <a:gd name="T40" fmla="*/ 219058 w 377"/>
              <a:gd name="T41" fmla="*/ 1466405 h 401"/>
              <a:gd name="T42" fmla="*/ 14133 w 377"/>
              <a:gd name="T43" fmla="*/ 1647283 h 401"/>
              <a:gd name="T44" fmla="*/ 105996 w 377"/>
              <a:gd name="T45" fmla="*/ 2590433 h 401"/>
              <a:gd name="T46" fmla="*/ 2628690 w 377"/>
              <a:gd name="T47" fmla="*/ 2590433 h 401"/>
              <a:gd name="T48" fmla="*/ 2565093 w 377"/>
              <a:gd name="T49" fmla="*/ 2073638 h 40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dirty="0" smtClean="0">
                <a:latin typeface="Batang" pitchFamily="18" charset="-127"/>
                <a:ea typeface="Batang" pitchFamily="18" charset="-127"/>
              </a:rPr>
              <a:t>       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dirty="0" smtClean="0">
                <a:latin typeface="Batang" pitchFamily="18" charset="-127"/>
                <a:ea typeface="Batang" pitchFamily="18" charset="-127"/>
              </a:rPr>
              <a:t>             </a:t>
            </a:r>
            <a:r>
              <a:rPr lang="en-GB" sz="9600" dirty="0" smtClean="0">
                <a:latin typeface="Batang" pitchFamily="18" charset="-127"/>
                <a:ea typeface="Batang" pitchFamily="18" charset="-127"/>
              </a:rPr>
              <a:t>?</a:t>
            </a:r>
            <a:endParaRPr lang="en-GB" sz="9600" dirty="0"/>
          </a:p>
        </p:txBody>
      </p:sp>
      <p:sp useBgFill="1">
        <p:nvSpPr>
          <p:cNvPr id="15" name="Freeform 13"/>
          <p:cNvSpPr>
            <a:spLocks/>
          </p:cNvSpPr>
          <p:nvPr/>
        </p:nvSpPr>
        <p:spPr bwMode="auto">
          <a:xfrm>
            <a:off x="4800600" y="3886200"/>
            <a:ext cx="3013075" cy="2971800"/>
          </a:xfrm>
          <a:custGeom>
            <a:avLst/>
            <a:gdLst>
              <a:gd name="T0" fmla="*/ 2656011 w 464"/>
              <a:gd name="T1" fmla="*/ 2426221 h 463"/>
              <a:gd name="T2" fmla="*/ 2753419 w 464"/>
              <a:gd name="T3" fmla="*/ 2118130 h 463"/>
              <a:gd name="T4" fmla="*/ 2902779 w 464"/>
              <a:gd name="T5" fmla="*/ 2163060 h 463"/>
              <a:gd name="T6" fmla="*/ 3013176 w 464"/>
              <a:gd name="T7" fmla="*/ 1944828 h 463"/>
              <a:gd name="T8" fmla="*/ 2915767 w 464"/>
              <a:gd name="T9" fmla="*/ 1681667 h 463"/>
              <a:gd name="T10" fmla="*/ 2766407 w 464"/>
              <a:gd name="T11" fmla="*/ 1854968 h 463"/>
              <a:gd name="T12" fmla="*/ 2656011 w 464"/>
              <a:gd name="T13" fmla="*/ 1328645 h 463"/>
              <a:gd name="T14" fmla="*/ 2656011 w 464"/>
              <a:gd name="T15" fmla="*/ 462137 h 463"/>
              <a:gd name="T16" fmla="*/ 1935186 w 464"/>
              <a:gd name="T17" fmla="*/ 404370 h 463"/>
              <a:gd name="T18" fmla="*/ 1584515 w 464"/>
              <a:gd name="T19" fmla="*/ 224650 h 463"/>
              <a:gd name="T20" fmla="*/ 1603997 w 464"/>
              <a:gd name="T21" fmla="*/ 32093 h 463"/>
              <a:gd name="T22" fmla="*/ 1246831 w 464"/>
              <a:gd name="T23" fmla="*/ 51349 h 463"/>
              <a:gd name="T24" fmla="*/ 1240338 w 464"/>
              <a:gd name="T25" fmla="*/ 250324 h 463"/>
              <a:gd name="T26" fmla="*/ 850703 w 464"/>
              <a:gd name="T27" fmla="*/ 404370 h 463"/>
              <a:gd name="T28" fmla="*/ 376647 w 464"/>
              <a:gd name="T29" fmla="*/ 449300 h 463"/>
              <a:gd name="T30" fmla="*/ 383141 w 464"/>
              <a:gd name="T31" fmla="*/ 1174599 h 463"/>
              <a:gd name="T32" fmla="*/ 305214 w 464"/>
              <a:gd name="T33" fmla="*/ 1636737 h 463"/>
              <a:gd name="T34" fmla="*/ 162348 w 464"/>
              <a:gd name="T35" fmla="*/ 1707341 h 463"/>
              <a:gd name="T36" fmla="*/ 12988 w 464"/>
              <a:gd name="T37" fmla="*/ 1810038 h 463"/>
              <a:gd name="T38" fmla="*/ 77927 w 464"/>
              <a:gd name="T39" fmla="*/ 2053944 h 463"/>
              <a:gd name="T40" fmla="*/ 266250 w 464"/>
              <a:gd name="T41" fmla="*/ 1989758 h 463"/>
              <a:gd name="T42" fmla="*/ 383141 w 464"/>
              <a:gd name="T43" fmla="*/ 1957665 h 463"/>
              <a:gd name="T44" fmla="*/ 350671 w 464"/>
              <a:gd name="T45" fmla="*/ 2458314 h 463"/>
              <a:gd name="T46" fmla="*/ 409117 w 464"/>
              <a:gd name="T47" fmla="*/ 2971800 h 463"/>
              <a:gd name="T48" fmla="*/ 2662505 w 464"/>
              <a:gd name="T49" fmla="*/ 2971800 h 463"/>
              <a:gd name="T50" fmla="*/ 2656011 w 464"/>
              <a:gd name="T51" fmla="*/ 2426221 h 4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dirty="0" smtClean="0">
                <a:latin typeface="Batang" pitchFamily="18" charset="-127"/>
                <a:ea typeface="Batang" pitchFamily="18" charset="-127"/>
              </a:rPr>
              <a:t>           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dirty="0" smtClean="0">
              <a:latin typeface="Batang" pitchFamily="18" charset="-127"/>
              <a:ea typeface="Batang" pitchFamily="18" charset="-127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dirty="0" smtClean="0">
                <a:latin typeface="Batang" pitchFamily="18" charset="-127"/>
                <a:ea typeface="Batang" pitchFamily="18" charset="-127"/>
              </a:rPr>
              <a:t>                </a:t>
            </a:r>
            <a:r>
              <a:rPr lang="en-GB" sz="9600" dirty="0" smtClean="0">
                <a:latin typeface="Batang" pitchFamily="18" charset="-127"/>
                <a:ea typeface="Batang" pitchFamily="18" charset="-127"/>
              </a:rPr>
              <a:t>?</a:t>
            </a:r>
            <a:endParaRPr lang="en-GB" sz="9600" dirty="0"/>
          </a:p>
        </p:txBody>
      </p:sp>
      <p:sp useBgFill="1">
        <p:nvSpPr>
          <p:cNvPr id="17" name="Freeform 12"/>
          <p:cNvSpPr>
            <a:spLocks/>
          </p:cNvSpPr>
          <p:nvPr/>
        </p:nvSpPr>
        <p:spPr bwMode="auto">
          <a:xfrm>
            <a:off x="7391400" y="4114800"/>
            <a:ext cx="2057400" cy="2743200"/>
          </a:xfrm>
          <a:custGeom>
            <a:avLst/>
            <a:gdLst>
              <a:gd name="T0" fmla="*/ 986675 w 360"/>
              <a:gd name="T1" fmla="*/ 128597 h 410"/>
              <a:gd name="T2" fmla="*/ 1155448 w 360"/>
              <a:gd name="T3" fmla="*/ 350720 h 410"/>
              <a:gd name="T4" fmla="*/ 837375 w 360"/>
              <a:gd name="T5" fmla="*/ 403328 h 410"/>
              <a:gd name="T6" fmla="*/ 649128 w 360"/>
              <a:gd name="T7" fmla="*/ 292267 h 410"/>
              <a:gd name="T8" fmla="*/ 701058 w 360"/>
              <a:gd name="T9" fmla="*/ 134443 h 410"/>
              <a:gd name="T10" fmla="*/ 58422 w 360"/>
              <a:gd name="T11" fmla="*/ 111061 h 410"/>
              <a:gd name="T12" fmla="*/ 58422 w 360"/>
              <a:gd name="T13" fmla="*/ 900181 h 410"/>
              <a:gd name="T14" fmla="*/ 168773 w 360"/>
              <a:gd name="T15" fmla="*/ 1379498 h 410"/>
              <a:gd name="T16" fmla="*/ 318073 w 360"/>
              <a:gd name="T17" fmla="*/ 1221674 h 410"/>
              <a:gd name="T18" fmla="*/ 415442 w 360"/>
              <a:gd name="T19" fmla="*/ 1461333 h 410"/>
              <a:gd name="T20" fmla="*/ 305090 w 360"/>
              <a:gd name="T21" fmla="*/ 1660074 h 410"/>
              <a:gd name="T22" fmla="*/ 155791 w 360"/>
              <a:gd name="T23" fmla="*/ 1619157 h 410"/>
              <a:gd name="T24" fmla="*/ 58422 w 360"/>
              <a:gd name="T25" fmla="*/ 1899733 h 410"/>
              <a:gd name="T26" fmla="*/ 64913 w 360"/>
              <a:gd name="T27" fmla="*/ 2396586 h 410"/>
              <a:gd name="T28" fmla="*/ 2336861 w 360"/>
              <a:gd name="T29" fmla="*/ 2396586 h 410"/>
              <a:gd name="T30" fmla="*/ 2336861 w 360"/>
              <a:gd name="T31" fmla="*/ 169515 h 410"/>
              <a:gd name="T32" fmla="*/ 986675 w 360"/>
              <a:gd name="T33" fmla="*/ 128597 h 4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63500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 dirty="0" smtClean="0">
              <a:latin typeface="Batang" pitchFamily="18" charset="-127"/>
              <a:ea typeface="Batang" pitchFamily="18" charset="-127"/>
            </a:endParaRPr>
          </a:p>
          <a:p>
            <a:endParaRPr lang="en-GB" dirty="0" smtClean="0">
              <a:latin typeface="Batang" pitchFamily="18" charset="-127"/>
              <a:ea typeface="Batang" pitchFamily="18" charset="-127"/>
            </a:endParaRPr>
          </a:p>
          <a:p>
            <a:endParaRPr lang="en-GB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GB" dirty="0" smtClean="0">
                <a:latin typeface="Batang" pitchFamily="18" charset="-127"/>
                <a:ea typeface="Batang" pitchFamily="18" charset="-127"/>
              </a:rPr>
              <a:t>              </a:t>
            </a:r>
            <a:r>
              <a:rPr lang="en-GB" sz="9600" dirty="0" smtClean="0">
                <a:latin typeface="Batang" pitchFamily="18" charset="-127"/>
                <a:ea typeface="Batang" pitchFamily="18" charset="-127"/>
              </a:rPr>
              <a:t>?</a:t>
            </a:r>
            <a:endParaRPr lang="en-GB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7200" dirty="0" smtClean="0"/>
              <a:t> The End</a:t>
            </a:r>
            <a:br>
              <a:rPr lang="en-GB" sz="7200" dirty="0" smtClean="0"/>
            </a:br>
            <a:endParaRPr lang="en-GB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Puddles_Xmas_Jkt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606937"/>
            <a:ext cx="3432610" cy="4839809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50800" dir="5400000" algn="ctr" rotWithShape="0">
              <a:srgbClr val="000000">
                <a:alpha val="84000"/>
              </a:srgbClr>
            </a:outerShd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</p:pic>
      <p:pic>
        <p:nvPicPr>
          <p:cNvPr id="6" name="Picture 5" descr="Books@PresslogoRGB (400x8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6096000"/>
            <a:ext cx="2438400" cy="536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115</Words>
  <Application>Microsoft Office PowerPoint</Application>
  <PresentationFormat>On-screen Show (4:3)</PresentationFormat>
  <Paragraphs>91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Puddles and the  Happy Easter Day </vt:lpstr>
      <vt:lpstr>Slide 2</vt:lpstr>
      <vt:lpstr>Click here to start </vt:lpstr>
      <vt:lpstr>Slide 4</vt:lpstr>
      <vt:lpstr> The End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Wet and Windy Harvest  for Puddles</dc:title>
  <dc:creator>Gill</dc:creator>
  <cp:lastModifiedBy>Gill Vaisey</cp:lastModifiedBy>
  <cp:revision>87</cp:revision>
  <dcterms:created xsi:type="dcterms:W3CDTF">2006-08-16T00:00:00Z</dcterms:created>
  <dcterms:modified xsi:type="dcterms:W3CDTF">2014-02-19T16:54:10Z</dcterms:modified>
</cp:coreProperties>
</file>